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360"/>
  </p:notesMasterIdLst>
  <p:handoutMasterIdLst>
    <p:handoutMasterId r:id="rId361"/>
  </p:handoutMasterIdLst>
  <p:sldIdLst>
    <p:sldId id="853" r:id="rId3"/>
    <p:sldId id="854" r:id="rId4"/>
    <p:sldId id="421" r:id="rId5"/>
    <p:sldId id="1351" r:id="rId6"/>
    <p:sldId id="1352" r:id="rId7"/>
    <p:sldId id="1353" r:id="rId8"/>
    <p:sldId id="1354" r:id="rId9"/>
    <p:sldId id="1355" r:id="rId10"/>
    <p:sldId id="1356" r:id="rId11"/>
    <p:sldId id="1357" r:id="rId12"/>
    <p:sldId id="1358" r:id="rId13"/>
    <p:sldId id="1359" r:id="rId14"/>
    <p:sldId id="1580" r:id="rId15"/>
    <p:sldId id="1360" r:id="rId16"/>
    <p:sldId id="1586" r:id="rId17"/>
    <p:sldId id="1587" r:id="rId18"/>
    <p:sldId id="1703" r:id="rId19"/>
    <p:sldId id="1704" r:id="rId20"/>
    <p:sldId id="1705" r:id="rId21"/>
    <p:sldId id="1588" r:id="rId22"/>
    <p:sldId id="1589" r:id="rId23"/>
    <p:sldId id="1361" r:id="rId24"/>
    <p:sldId id="1362" r:id="rId25"/>
    <p:sldId id="1363" r:id="rId26"/>
    <p:sldId id="1364" r:id="rId27"/>
    <p:sldId id="1365" r:id="rId28"/>
    <p:sldId id="1366" r:id="rId29"/>
    <p:sldId id="1368" r:id="rId30"/>
    <p:sldId id="1369" r:id="rId31"/>
    <p:sldId id="1370" r:id="rId32"/>
    <p:sldId id="1371" r:id="rId33"/>
    <p:sldId id="1372" r:id="rId34"/>
    <p:sldId id="1373" r:id="rId35"/>
    <p:sldId id="1374" r:id="rId36"/>
    <p:sldId id="1375" r:id="rId37"/>
    <p:sldId id="1376" r:id="rId38"/>
    <p:sldId id="1377" r:id="rId39"/>
    <p:sldId id="1378" r:id="rId40"/>
    <p:sldId id="1379" r:id="rId41"/>
    <p:sldId id="1380" r:id="rId42"/>
    <p:sldId id="1381" r:id="rId43"/>
    <p:sldId id="1382" r:id="rId44"/>
    <p:sldId id="1383" r:id="rId45"/>
    <p:sldId id="1384" r:id="rId46"/>
    <p:sldId id="1385" r:id="rId47"/>
    <p:sldId id="1387" r:id="rId48"/>
    <p:sldId id="1386" r:id="rId49"/>
    <p:sldId id="1583" r:id="rId50"/>
    <p:sldId id="1584" r:id="rId51"/>
    <p:sldId id="1582" r:id="rId52"/>
    <p:sldId id="1344" r:id="rId53"/>
    <p:sldId id="1388" r:id="rId54"/>
    <p:sldId id="1389" r:id="rId55"/>
    <p:sldId id="1390" r:id="rId56"/>
    <p:sldId id="1391" r:id="rId57"/>
    <p:sldId id="1392" r:id="rId58"/>
    <p:sldId id="1393" r:id="rId59"/>
    <p:sldId id="1394" r:id="rId60"/>
    <p:sldId id="1590" r:id="rId61"/>
    <p:sldId id="1395" r:id="rId62"/>
    <p:sldId id="1396" r:id="rId63"/>
    <p:sldId id="1397" r:id="rId64"/>
    <p:sldId id="1398" r:id="rId65"/>
    <p:sldId id="1399" r:id="rId66"/>
    <p:sldId id="1400" r:id="rId67"/>
    <p:sldId id="1401" r:id="rId68"/>
    <p:sldId id="1585" r:id="rId69"/>
    <p:sldId id="1402" r:id="rId70"/>
    <p:sldId id="1403" r:id="rId71"/>
    <p:sldId id="1404" r:id="rId72"/>
    <p:sldId id="1405" r:id="rId73"/>
    <p:sldId id="1406" r:id="rId74"/>
    <p:sldId id="1407" r:id="rId75"/>
    <p:sldId id="1706" r:id="rId76"/>
    <p:sldId id="1591" r:id="rId77"/>
    <p:sldId id="1592" r:id="rId78"/>
    <p:sldId id="1593" r:id="rId79"/>
    <p:sldId id="1594" r:id="rId80"/>
    <p:sldId id="1408" r:id="rId81"/>
    <p:sldId id="1409" r:id="rId82"/>
    <p:sldId id="1345" r:id="rId83"/>
    <p:sldId id="1410" r:id="rId84"/>
    <p:sldId id="1411" r:id="rId85"/>
    <p:sldId id="1412" r:id="rId86"/>
    <p:sldId id="1413" r:id="rId87"/>
    <p:sldId id="1414" r:id="rId88"/>
    <p:sldId id="1415" r:id="rId89"/>
    <p:sldId id="1416" r:id="rId90"/>
    <p:sldId id="1417" r:id="rId91"/>
    <p:sldId id="1418" r:id="rId92"/>
    <p:sldId id="1419" r:id="rId93"/>
    <p:sldId id="1420" r:id="rId94"/>
    <p:sldId id="1424" r:id="rId95"/>
    <p:sldId id="1425" r:id="rId96"/>
    <p:sldId id="1426" r:id="rId97"/>
    <p:sldId id="1427" r:id="rId98"/>
    <p:sldId id="1428" r:id="rId99"/>
    <p:sldId id="1429" r:id="rId100"/>
    <p:sldId id="1430" r:id="rId101"/>
    <p:sldId id="1431" r:id="rId102"/>
    <p:sldId id="1432" r:id="rId103"/>
    <p:sldId id="1440" r:id="rId104"/>
    <p:sldId id="1433" r:id="rId105"/>
    <p:sldId id="1434" r:id="rId106"/>
    <p:sldId id="1421" r:id="rId107"/>
    <p:sldId id="1435" r:id="rId108"/>
    <p:sldId id="1436" r:id="rId109"/>
    <p:sldId id="1438" r:id="rId110"/>
    <p:sldId id="1437" r:id="rId111"/>
    <p:sldId id="1595" r:id="rId112"/>
    <p:sldId id="1597" r:id="rId113"/>
    <p:sldId id="1596" r:id="rId114"/>
    <p:sldId id="1422" r:id="rId115"/>
    <p:sldId id="1439" r:id="rId116"/>
    <p:sldId id="1441" r:id="rId117"/>
    <p:sldId id="1599" r:id="rId118"/>
    <p:sldId id="1423" r:id="rId119"/>
    <p:sldId id="1442" r:id="rId120"/>
    <p:sldId id="1443" r:id="rId121"/>
    <p:sldId id="1444" r:id="rId122"/>
    <p:sldId id="1598" r:id="rId123"/>
    <p:sldId id="1445" r:id="rId124"/>
    <p:sldId id="1446" r:id="rId125"/>
    <p:sldId id="1447" r:id="rId126"/>
    <p:sldId id="1448" r:id="rId127"/>
    <p:sldId id="1449" r:id="rId128"/>
    <p:sldId id="1450" r:id="rId129"/>
    <p:sldId id="1346" r:id="rId130"/>
    <p:sldId id="1451" r:id="rId131"/>
    <p:sldId id="1452" r:id="rId132"/>
    <p:sldId id="1454" r:id="rId133"/>
    <p:sldId id="1453" r:id="rId134"/>
    <p:sldId id="1455" r:id="rId135"/>
    <p:sldId id="1456" r:id="rId136"/>
    <p:sldId id="1457" r:id="rId137"/>
    <p:sldId id="1458" r:id="rId138"/>
    <p:sldId id="1460" r:id="rId139"/>
    <p:sldId id="1459" r:id="rId140"/>
    <p:sldId id="1463" r:id="rId141"/>
    <p:sldId id="1464" r:id="rId142"/>
    <p:sldId id="1465" r:id="rId143"/>
    <p:sldId id="1467" r:id="rId144"/>
    <p:sldId id="1468" r:id="rId145"/>
    <p:sldId id="1469" r:id="rId146"/>
    <p:sldId id="1470" r:id="rId147"/>
    <p:sldId id="1471" r:id="rId148"/>
    <p:sldId id="1472" r:id="rId149"/>
    <p:sldId id="1475" r:id="rId150"/>
    <p:sldId id="1473" r:id="rId151"/>
    <p:sldId id="1474" r:id="rId152"/>
    <p:sldId id="1476" r:id="rId153"/>
    <p:sldId id="1477" r:id="rId154"/>
    <p:sldId id="1478" r:id="rId155"/>
    <p:sldId id="1479" r:id="rId156"/>
    <p:sldId id="1480" r:id="rId157"/>
    <p:sldId id="1462" r:id="rId158"/>
    <p:sldId id="1481" r:id="rId159"/>
    <p:sldId id="1482" r:id="rId160"/>
    <p:sldId id="1483" r:id="rId161"/>
    <p:sldId id="1484" r:id="rId162"/>
    <p:sldId id="1347" r:id="rId163"/>
    <p:sldId id="1489" r:id="rId164"/>
    <p:sldId id="1490" r:id="rId165"/>
    <p:sldId id="1491" r:id="rId166"/>
    <p:sldId id="1492" r:id="rId167"/>
    <p:sldId id="1494" r:id="rId168"/>
    <p:sldId id="1495" r:id="rId169"/>
    <p:sldId id="1496" r:id="rId170"/>
    <p:sldId id="1485" r:id="rId171"/>
    <p:sldId id="1497" r:id="rId172"/>
    <p:sldId id="1498" r:id="rId173"/>
    <p:sldId id="1499" r:id="rId174"/>
    <p:sldId id="1500" r:id="rId175"/>
    <p:sldId id="1501" r:id="rId176"/>
    <p:sldId id="1502" r:id="rId177"/>
    <p:sldId id="1503" r:id="rId178"/>
    <p:sldId id="1504" r:id="rId179"/>
    <p:sldId id="1505" r:id="rId180"/>
    <p:sldId id="1506" r:id="rId181"/>
    <p:sldId id="1508" r:id="rId182"/>
    <p:sldId id="1486" r:id="rId183"/>
    <p:sldId id="1507" r:id="rId184"/>
    <p:sldId id="1509" r:id="rId185"/>
    <p:sldId id="1510" r:id="rId186"/>
    <p:sldId id="1512" r:id="rId187"/>
    <p:sldId id="1514" r:id="rId188"/>
    <p:sldId id="1692" r:id="rId189"/>
    <p:sldId id="1693" r:id="rId190"/>
    <p:sldId id="1694" r:id="rId191"/>
    <p:sldId id="1695" r:id="rId192"/>
    <p:sldId id="1696" r:id="rId193"/>
    <p:sldId id="1697" r:id="rId194"/>
    <p:sldId id="1698" r:id="rId195"/>
    <p:sldId id="1699" r:id="rId196"/>
    <p:sldId id="1700" r:id="rId197"/>
    <p:sldId id="1691" r:id="rId198"/>
    <p:sldId id="1515" r:id="rId199"/>
    <p:sldId id="1516" r:id="rId200"/>
    <p:sldId id="1517" r:id="rId201"/>
    <p:sldId id="1487" r:id="rId202"/>
    <p:sldId id="1518" r:id="rId203"/>
    <p:sldId id="1521" r:id="rId204"/>
    <p:sldId id="1520" r:id="rId205"/>
    <p:sldId id="1522" r:id="rId206"/>
    <p:sldId id="1523" r:id="rId207"/>
    <p:sldId id="1524" r:id="rId208"/>
    <p:sldId id="1525" r:id="rId209"/>
    <p:sldId id="1488" r:id="rId210"/>
    <p:sldId id="1526" r:id="rId211"/>
    <p:sldId id="1527" r:id="rId212"/>
    <p:sldId id="1528" r:id="rId213"/>
    <p:sldId id="1529" r:id="rId214"/>
    <p:sldId id="1530" r:id="rId215"/>
    <p:sldId id="1531" r:id="rId216"/>
    <p:sldId id="1348" r:id="rId217"/>
    <p:sldId id="1544" r:id="rId218"/>
    <p:sldId id="1545" r:id="rId219"/>
    <p:sldId id="1546" r:id="rId220"/>
    <p:sldId id="1547" r:id="rId221"/>
    <p:sldId id="1549" r:id="rId222"/>
    <p:sldId id="1550" r:id="rId223"/>
    <p:sldId id="1551" r:id="rId224"/>
    <p:sldId id="1701" r:id="rId225"/>
    <p:sldId id="1552" r:id="rId226"/>
    <p:sldId id="1532" r:id="rId227"/>
    <p:sldId id="1553" r:id="rId228"/>
    <p:sldId id="1554" r:id="rId229"/>
    <p:sldId id="1555" r:id="rId230"/>
    <p:sldId id="1556" r:id="rId231"/>
    <p:sldId id="1557" r:id="rId232"/>
    <p:sldId id="1558" r:id="rId233"/>
    <p:sldId id="1559" r:id="rId234"/>
    <p:sldId id="1560" r:id="rId235"/>
    <p:sldId id="1561" r:id="rId236"/>
    <p:sldId id="1562" r:id="rId237"/>
    <p:sldId id="1702" r:id="rId238"/>
    <p:sldId id="1533" r:id="rId239"/>
    <p:sldId id="1563" r:id="rId240"/>
    <p:sldId id="1564" r:id="rId241"/>
    <p:sldId id="1565" r:id="rId242"/>
    <p:sldId id="1566" r:id="rId243"/>
    <p:sldId id="1567" r:id="rId244"/>
    <p:sldId id="1568" r:id="rId245"/>
    <p:sldId id="1569" r:id="rId246"/>
    <p:sldId id="1534" r:id="rId247"/>
    <p:sldId id="1570" r:id="rId248"/>
    <p:sldId id="1572" r:id="rId249"/>
    <p:sldId id="1535" r:id="rId250"/>
    <p:sldId id="1571" r:id="rId251"/>
    <p:sldId id="1573" r:id="rId252"/>
    <p:sldId id="1574" r:id="rId253"/>
    <p:sldId id="1575" r:id="rId254"/>
    <p:sldId id="1576" r:id="rId255"/>
    <p:sldId id="1577" r:id="rId256"/>
    <p:sldId id="1578" r:id="rId257"/>
    <p:sldId id="1579" r:id="rId258"/>
    <p:sldId id="1349" r:id="rId259"/>
    <p:sldId id="1600" r:id="rId260"/>
    <p:sldId id="1601" r:id="rId261"/>
    <p:sldId id="1602" r:id="rId262"/>
    <p:sldId id="1603" r:id="rId263"/>
    <p:sldId id="1604" r:id="rId264"/>
    <p:sldId id="1605" r:id="rId265"/>
    <p:sldId id="1536" r:id="rId266"/>
    <p:sldId id="1606" r:id="rId267"/>
    <p:sldId id="1607" r:id="rId268"/>
    <p:sldId id="1608" r:id="rId269"/>
    <p:sldId id="1609" r:id="rId270"/>
    <p:sldId id="1610" r:id="rId271"/>
    <p:sldId id="1611" r:id="rId272"/>
    <p:sldId id="1612" r:id="rId273"/>
    <p:sldId id="1613" r:id="rId274"/>
    <p:sldId id="1614" r:id="rId275"/>
    <p:sldId id="1615" r:id="rId276"/>
    <p:sldId id="1537" r:id="rId277"/>
    <p:sldId id="1616" r:id="rId278"/>
    <p:sldId id="1617" r:id="rId279"/>
    <p:sldId id="1618" r:id="rId280"/>
    <p:sldId id="1619" r:id="rId281"/>
    <p:sldId id="1620" r:id="rId282"/>
    <p:sldId id="1621" r:id="rId283"/>
    <p:sldId id="1622" r:id="rId284"/>
    <p:sldId id="1623" r:id="rId285"/>
    <p:sldId id="1624" r:id="rId286"/>
    <p:sldId id="1625" r:id="rId287"/>
    <p:sldId id="1626" r:id="rId288"/>
    <p:sldId id="1627" r:id="rId289"/>
    <p:sldId id="1538" r:id="rId290"/>
    <p:sldId id="1628" r:id="rId291"/>
    <p:sldId id="1629" r:id="rId292"/>
    <p:sldId id="1630" r:id="rId293"/>
    <p:sldId id="1631" r:id="rId294"/>
    <p:sldId id="1632" r:id="rId295"/>
    <p:sldId id="1633" r:id="rId296"/>
    <p:sldId id="1634" r:id="rId297"/>
    <p:sldId id="1635" r:id="rId298"/>
    <p:sldId id="1539" r:id="rId299"/>
    <p:sldId id="1636" r:id="rId300"/>
    <p:sldId id="1637" r:id="rId301"/>
    <p:sldId id="1638" r:id="rId302"/>
    <p:sldId id="1639" r:id="rId303"/>
    <p:sldId id="1640" r:id="rId304"/>
    <p:sldId id="1641" r:id="rId305"/>
    <p:sldId id="1642" r:id="rId306"/>
    <p:sldId id="1350" r:id="rId307"/>
    <p:sldId id="1643" r:id="rId308"/>
    <p:sldId id="1644" r:id="rId309"/>
    <p:sldId id="1647" r:id="rId310"/>
    <p:sldId id="1645" r:id="rId311"/>
    <p:sldId id="1646" r:id="rId312"/>
    <p:sldId id="1648" r:id="rId313"/>
    <p:sldId id="1649" r:id="rId314"/>
    <p:sldId id="1650" r:id="rId315"/>
    <p:sldId id="1651" r:id="rId316"/>
    <p:sldId id="1652" r:id="rId317"/>
    <p:sldId id="1653" r:id="rId318"/>
    <p:sldId id="1654" r:id="rId319"/>
    <p:sldId id="1655" r:id="rId320"/>
    <p:sldId id="1656" r:id="rId321"/>
    <p:sldId id="1657" r:id="rId322"/>
    <p:sldId id="1658" r:id="rId323"/>
    <p:sldId id="1659" r:id="rId324"/>
    <p:sldId id="1660" r:id="rId325"/>
    <p:sldId id="1661" r:id="rId326"/>
    <p:sldId id="1662" r:id="rId327"/>
    <p:sldId id="1663" r:id="rId328"/>
    <p:sldId id="1664" r:id="rId329"/>
    <p:sldId id="1665" r:id="rId330"/>
    <p:sldId id="1540" r:id="rId331"/>
    <p:sldId id="1666" r:id="rId332"/>
    <p:sldId id="1667" r:id="rId333"/>
    <p:sldId id="1541" r:id="rId334"/>
    <p:sldId id="1668" r:id="rId335"/>
    <p:sldId id="1669" r:id="rId336"/>
    <p:sldId id="1670" r:id="rId337"/>
    <p:sldId id="1672" r:id="rId338"/>
    <p:sldId id="1542" r:id="rId339"/>
    <p:sldId id="1671" r:id="rId340"/>
    <p:sldId id="1673" r:id="rId341"/>
    <p:sldId id="1674" r:id="rId342"/>
    <p:sldId id="1675" r:id="rId343"/>
    <p:sldId id="1676" r:id="rId344"/>
    <p:sldId id="1677" r:id="rId345"/>
    <p:sldId id="1678" r:id="rId346"/>
    <p:sldId id="1679" r:id="rId347"/>
    <p:sldId id="1680" r:id="rId348"/>
    <p:sldId id="1543" r:id="rId349"/>
    <p:sldId id="1681" r:id="rId350"/>
    <p:sldId id="1682" r:id="rId351"/>
    <p:sldId id="1683" r:id="rId352"/>
    <p:sldId id="1684" r:id="rId353"/>
    <p:sldId id="1685" r:id="rId354"/>
    <p:sldId id="1687" r:id="rId355"/>
    <p:sldId id="1686" r:id="rId356"/>
    <p:sldId id="1690" r:id="rId357"/>
    <p:sldId id="1688" r:id="rId358"/>
    <p:sldId id="1689" r:id="rId359"/>
  </p:sldIdLst>
  <p:sldSz cx="10440988" cy="6858000"/>
  <p:notesSz cx="6797675" cy="9926638"/>
  <p:embeddedFontLst>
    <p:embeddedFont>
      <p:font typeface="Cambria Math" panose="02040503050406030204" pitchFamily="18" charset="0"/>
      <p:regular r:id="rId362"/>
    </p:embeddedFont>
    <p:embeddedFont>
      <p:font typeface="Candara" panose="020E0502030303020204" pitchFamily="34" charset="0"/>
      <p:regular r:id="rId363"/>
      <p:bold r:id="rId364"/>
      <p:italic r:id="rId365"/>
      <p:boldItalic r:id="rId366"/>
    </p:embeddedFont>
    <p:embeddedFont>
      <p:font typeface="Consolas" panose="020B0609020204030204" pitchFamily="49" charset="0"/>
      <p:regular r:id="rId367"/>
      <p:bold r:id="rId368"/>
      <p:italic r:id="rId369"/>
      <p:boldItalic r:id="rId370"/>
    </p:embeddedFont>
    <p:embeddedFont>
      <p:font typeface="Microsoft Sans Serif" panose="020B0604020202020204" pitchFamily="34" charset="0"/>
      <p:regular r:id="rId371"/>
    </p:embeddedFont>
    <p:embeddedFont>
      <p:font typeface="고도 M" panose="02000503000000020004" pitchFamily="2" charset="-127"/>
      <p:regular r:id="rId372"/>
    </p:embeddedFont>
    <p:embeddedFont>
      <p:font typeface="맑은 고딕" panose="020B0503020000020004" pitchFamily="50" charset="-127"/>
      <p:regular r:id="rId373"/>
      <p:bold r:id="rId37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CC9900"/>
    <a:srgbClr val="FF6600"/>
    <a:srgbClr val="FFFFCC"/>
    <a:srgbClr val="3399FF"/>
    <a:srgbClr val="F2F2F2"/>
    <a:srgbClr val="FEF0F3"/>
    <a:srgbClr val="FCD0D8"/>
    <a:srgbClr val="E2E2F6"/>
    <a:srgbClr val="F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3" autoAdjust="0"/>
    <p:restoredTop sz="93231" autoAdjust="0"/>
  </p:normalViewPr>
  <p:slideViewPr>
    <p:cSldViewPr snapToGrid="0">
      <p:cViewPr varScale="1">
        <p:scale>
          <a:sx n="110" d="100"/>
          <a:sy n="110" d="100"/>
        </p:scale>
        <p:origin x="1686" y="10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font" Target="fonts/font5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viewProps" Target="viewProps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font" Target="fonts/font7.fntdata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tableStyles" Target="tableStyles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font" Target="fonts/font9.fntdata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241" Type="http://schemas.openxmlformats.org/officeDocument/2006/relationships/slide" Target="slides/slide239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handoutMaster" Target="handoutMasters/handoutMaster1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font" Target="fonts/font11.fntdata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font" Target="fonts/font1.fntdata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font" Target="fonts/font2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font" Target="fonts/font13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font" Target="fonts/font3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commentAuthors" Target="commentAuthors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font" Target="fonts/font4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presProps" Target="presProps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font" Target="fonts/font6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theme" Target="theme/theme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font" Target="fonts/font8.fntdata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notesMaster" Target="notesMasters/notesMaster1.xml"/><Relationship Id="rId220" Type="http://schemas.openxmlformats.org/officeDocument/2006/relationships/slide" Target="slides/slide218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385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350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146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1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5570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65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23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721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9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4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110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353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456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832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45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19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592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031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89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4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0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5971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682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5432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1240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81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378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319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937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062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573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901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548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5257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2079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201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4498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380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3772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8395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3493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5109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6297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7198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0177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58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4516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05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3265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425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3736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005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2473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491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0776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733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276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1958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04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57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5046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021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7087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1496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5197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9150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80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778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866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28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8109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016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6732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4726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2395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4880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2744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793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6299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640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50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701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102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9528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8495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1345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7579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594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3564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72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1976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29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2327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7034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3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519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396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6914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7168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29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885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8158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11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226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719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117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1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61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893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6789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3905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2074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03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6967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9255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184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788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1651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1688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769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744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62899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2270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2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632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5779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6428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487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877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3160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4131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307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9779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684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00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5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5605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18704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70527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0939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8776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57067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6275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8766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9954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5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1010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22097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8134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7167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463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56952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22786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94144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2586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9705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75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1840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102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98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0823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9513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0332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5362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2328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89155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8126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97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195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99113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0521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25604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72512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3384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6186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61323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095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5007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61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631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695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0809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534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2240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7329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7227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7492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6846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4637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89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7576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42259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2108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2477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6495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57124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9975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3544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2612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758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2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9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66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0330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7893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05280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1674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95528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72332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8120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6120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96410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86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01086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30366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9217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4278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03084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08073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5206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30097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0234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52398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0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3645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37437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45922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970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5008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91697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9950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30268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9553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6910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82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29736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5088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933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2680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2770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8421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12526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8583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52338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35180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32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8717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0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5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95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67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13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2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7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10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33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61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9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09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177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3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42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9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47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41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160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026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060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38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066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547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106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2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55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715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4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86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485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138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31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695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597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1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62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75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97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368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952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99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620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172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266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8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095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10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18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48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975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64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67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306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581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4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66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465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799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308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19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647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536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65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753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5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82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0.png"/><Relationship Id="rId4" Type="http://schemas.openxmlformats.org/officeDocument/2006/relationships/image" Target="../media/image2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191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0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9.png"/><Relationship Id="rId5" Type="http://schemas.openxmlformats.org/officeDocument/2006/relationships/image" Target="../media/image231.png"/><Relationship Id="rId10" Type="http://schemas.openxmlformats.org/officeDocument/2006/relationships/image" Target="../media/image238.png"/><Relationship Id="rId4" Type="http://schemas.openxmlformats.org/officeDocument/2006/relationships/image" Target="../media/image230.png"/><Relationship Id="rId9" Type="http://schemas.openxmlformats.org/officeDocument/2006/relationships/image" Target="../media/image260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4.png"/><Relationship Id="rId18" Type="http://schemas.openxmlformats.org/officeDocument/2006/relationships/image" Target="../media/image273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63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2.png"/><Relationship Id="rId15" Type="http://schemas.openxmlformats.org/officeDocument/2006/relationships/image" Target="../media/image270.png"/><Relationship Id="rId10" Type="http://schemas.openxmlformats.org/officeDocument/2006/relationships/image" Target="../media/image268.png"/><Relationship Id="rId19" Type="http://schemas.openxmlformats.org/officeDocument/2006/relationships/image" Target="../media/image274.png"/><Relationship Id="rId9" Type="http://schemas.openxmlformats.org/officeDocument/2006/relationships/image" Target="../media/image267.png"/><Relationship Id="rId14" Type="http://schemas.openxmlformats.org/officeDocument/2006/relationships/image" Target="../media/image26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notesSlide" Target="../notesSlides/notesSlide164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68.xml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sv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169.xml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" Type="http://schemas.openxmlformats.org/officeDocument/2006/relationships/image" Target="../media/image374.png"/><Relationship Id="rId7" Type="http://schemas.openxmlformats.org/officeDocument/2006/relationships/image" Target="../media/image393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382.png"/><Relationship Id="rId5" Type="http://schemas.openxmlformats.org/officeDocument/2006/relationships/image" Target="../media/image391.png"/><Relationship Id="rId15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403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1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26" Type="http://schemas.openxmlformats.org/officeDocument/2006/relationships/image" Target="../media/image427.png"/><Relationship Id="rId39" Type="http://schemas.openxmlformats.org/officeDocument/2006/relationships/image" Target="../media/image440.png"/><Relationship Id="rId21" Type="http://schemas.openxmlformats.org/officeDocument/2006/relationships/image" Target="../media/image422.png"/><Relationship Id="rId34" Type="http://schemas.openxmlformats.org/officeDocument/2006/relationships/image" Target="../media/image435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30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32" Type="http://schemas.openxmlformats.org/officeDocument/2006/relationships/image" Target="../media/image433.png"/><Relationship Id="rId37" Type="http://schemas.openxmlformats.org/officeDocument/2006/relationships/image" Target="../media/image438.png"/><Relationship Id="rId40" Type="http://schemas.openxmlformats.org/officeDocument/2006/relationships/image" Target="../media/image441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28" Type="http://schemas.openxmlformats.org/officeDocument/2006/relationships/image" Target="../media/image429.png"/><Relationship Id="rId36" Type="http://schemas.openxmlformats.org/officeDocument/2006/relationships/image" Target="../media/image437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31" Type="http://schemas.openxmlformats.org/officeDocument/2006/relationships/image" Target="../media/image432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8.png"/><Relationship Id="rId30" Type="http://schemas.openxmlformats.org/officeDocument/2006/relationships/image" Target="../media/image431.png"/><Relationship Id="rId35" Type="http://schemas.openxmlformats.org/officeDocument/2006/relationships/image" Target="../media/image436.png"/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4.png"/><Relationship Id="rId38" Type="http://schemas.openxmlformats.org/officeDocument/2006/relationships/image" Target="../media/image4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3.png"/><Relationship Id="rId3" Type="http://schemas.openxmlformats.org/officeDocument/2006/relationships/image" Target="../media/image443.png"/><Relationship Id="rId21" Type="http://schemas.openxmlformats.org/officeDocument/2006/relationships/image" Target="../media/image413.png"/><Relationship Id="rId34" Type="http://schemas.openxmlformats.org/officeDocument/2006/relationships/image" Target="../media/image471.pn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17.png"/><Relationship Id="rId33" Type="http://schemas.openxmlformats.org/officeDocument/2006/relationships/image" Target="../media/image470.pn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456.png"/><Relationship Id="rId20" Type="http://schemas.openxmlformats.org/officeDocument/2006/relationships/image" Target="../media/image412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68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8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3" Type="http://schemas.openxmlformats.org/officeDocument/2006/relationships/image" Target="../media/image502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notesSlide" Target="../notesSlides/notesSlide178.xml"/><Relationship Id="rId16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0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" Type="http://schemas.openxmlformats.org/officeDocument/2006/relationships/image" Target="../media/image533.png"/><Relationship Id="rId21" Type="http://schemas.openxmlformats.org/officeDocument/2006/relationships/image" Target="../media/image551.png"/><Relationship Id="rId34" Type="http://schemas.openxmlformats.org/officeDocument/2006/relationships/image" Target="../media/image56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555.png"/><Relationship Id="rId33" Type="http://schemas.openxmlformats.org/officeDocument/2006/relationships/image" Target="../media/image563.png"/><Relationship Id="rId2" Type="http://schemas.openxmlformats.org/officeDocument/2006/relationships/notesSlide" Target="../notesSlides/notesSlide184.xml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29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32" Type="http://schemas.openxmlformats.org/officeDocument/2006/relationships/image" Target="../media/image562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28" Type="http://schemas.openxmlformats.org/officeDocument/2006/relationships/image" Target="../media/image558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31" Type="http://schemas.openxmlformats.org/officeDocument/2006/relationships/image" Target="../media/image561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557.png"/><Relationship Id="rId30" Type="http://schemas.openxmlformats.org/officeDocument/2006/relationships/image" Target="../media/image560.png"/><Relationship Id="rId35" Type="http://schemas.openxmlformats.org/officeDocument/2006/relationships/image" Target="../media/image565.png"/><Relationship Id="rId8" Type="http://schemas.openxmlformats.org/officeDocument/2006/relationships/image" Target="../media/image538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186.xml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21" Type="http://schemas.openxmlformats.org/officeDocument/2006/relationships/image" Target="../media/image601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notesSlide" Target="../notesSlides/notesSlide187.xml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609.png"/><Relationship Id="rId2" Type="http://schemas.openxmlformats.org/officeDocument/2006/relationships/notesSlide" Target="../notesSlides/notesSlide188.xml"/><Relationship Id="rId16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10" Type="http://schemas.openxmlformats.org/officeDocument/2006/relationships/image" Target="../media/image607.png"/><Relationship Id="rId4" Type="http://schemas.openxmlformats.org/officeDocument/2006/relationships/image" Target="../media/image60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2" Type="http://schemas.openxmlformats.org/officeDocument/2006/relationships/notesSlide" Target="../notesSlides/notesSlide189.xml"/><Relationship Id="rId16" Type="http://schemas.openxmlformats.org/officeDocument/2006/relationships/image" Target="../media/image623.png"/><Relationship Id="rId20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notesSlide" Target="../notesSlides/notesSlide199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5" Type="http://schemas.openxmlformats.org/officeDocument/2006/relationships/image" Target="../media/image65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Relationship Id="rId14" Type="http://schemas.openxmlformats.org/officeDocument/2006/relationships/image" Target="../media/image657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image" Target="../media/image493.png"/><Relationship Id="rId7" Type="http://schemas.openxmlformats.org/officeDocument/2006/relationships/image" Target="../media/image662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5" Type="http://schemas.openxmlformats.org/officeDocument/2006/relationships/image" Target="../media/image660.png"/><Relationship Id="rId10" Type="http://schemas.openxmlformats.org/officeDocument/2006/relationships/image" Target="../media/image665.png"/><Relationship Id="rId4" Type="http://schemas.openxmlformats.org/officeDocument/2006/relationships/image" Target="../media/image494.png"/><Relationship Id="rId9" Type="http://schemas.openxmlformats.org/officeDocument/2006/relationships/image" Target="../media/image664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3" Type="http://schemas.openxmlformats.org/officeDocument/2006/relationships/image" Target="../media/image667.png"/><Relationship Id="rId21" Type="http://schemas.openxmlformats.org/officeDocument/2006/relationships/image" Target="../media/image685.png"/><Relationship Id="rId7" Type="http://schemas.openxmlformats.org/officeDocument/2006/relationships/image" Target="../media/image671.pn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" Type="http://schemas.openxmlformats.org/officeDocument/2006/relationships/notesSlide" Target="../notesSlides/notesSlide202.xml"/><Relationship Id="rId16" Type="http://schemas.openxmlformats.org/officeDocument/2006/relationships/image" Target="../media/image680.png"/><Relationship Id="rId20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675.png"/><Relationship Id="rId5" Type="http://schemas.openxmlformats.org/officeDocument/2006/relationships/image" Target="../media/image669.png"/><Relationship Id="rId15" Type="http://schemas.openxmlformats.org/officeDocument/2006/relationships/image" Target="../media/image679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6.png"/><Relationship Id="rId18" Type="http://schemas.openxmlformats.org/officeDocument/2006/relationships/image" Target="../media/image701.png"/><Relationship Id="rId3" Type="http://schemas.openxmlformats.org/officeDocument/2006/relationships/image" Target="../media/image686.png"/><Relationship Id="rId21" Type="http://schemas.openxmlformats.org/officeDocument/2006/relationships/image" Target="../media/image704.png"/><Relationship Id="rId7" Type="http://schemas.openxmlformats.org/officeDocument/2006/relationships/image" Target="../media/image690.png"/><Relationship Id="rId12" Type="http://schemas.openxmlformats.org/officeDocument/2006/relationships/image" Target="../media/image695.png"/><Relationship Id="rId17" Type="http://schemas.openxmlformats.org/officeDocument/2006/relationships/image" Target="../media/image700.png"/><Relationship Id="rId2" Type="http://schemas.openxmlformats.org/officeDocument/2006/relationships/notesSlide" Target="../notesSlides/notesSlide203.xml"/><Relationship Id="rId16" Type="http://schemas.openxmlformats.org/officeDocument/2006/relationships/image" Target="../media/image699.png"/><Relationship Id="rId20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24" Type="http://schemas.openxmlformats.org/officeDocument/2006/relationships/image" Target="../media/image707.png"/><Relationship Id="rId5" Type="http://schemas.openxmlformats.org/officeDocument/2006/relationships/image" Target="../media/image688.png"/><Relationship Id="rId15" Type="http://schemas.openxmlformats.org/officeDocument/2006/relationships/image" Target="../media/image698.png"/><Relationship Id="rId23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image" Target="../media/image702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Relationship Id="rId14" Type="http://schemas.openxmlformats.org/officeDocument/2006/relationships/image" Target="../media/image697.png"/><Relationship Id="rId22" Type="http://schemas.openxmlformats.org/officeDocument/2006/relationships/image" Target="../media/image70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2" Type="http://schemas.openxmlformats.org/officeDocument/2006/relationships/notesSlide" Target="../notesSlides/notesSlide209.xml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5" Type="http://schemas.openxmlformats.org/officeDocument/2006/relationships/image" Target="../media/image720.png"/><Relationship Id="rId15" Type="http://schemas.openxmlformats.org/officeDocument/2006/relationships/image" Target="../media/image730.png"/><Relationship Id="rId10" Type="http://schemas.openxmlformats.org/officeDocument/2006/relationships/image" Target="../media/image725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0" Type="http://schemas.openxmlformats.org/officeDocument/2006/relationships/image" Target="../media/image739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10" Type="http://schemas.openxmlformats.org/officeDocument/2006/relationships/image" Target="../media/image74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png"/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12" Type="http://schemas.openxmlformats.org/officeDocument/2006/relationships/image" Target="../media/image76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62.png"/><Relationship Id="rId5" Type="http://schemas.openxmlformats.org/officeDocument/2006/relationships/image" Target="../media/image756.png"/><Relationship Id="rId10" Type="http://schemas.openxmlformats.org/officeDocument/2006/relationships/image" Target="../media/image761.png"/><Relationship Id="rId4" Type="http://schemas.openxmlformats.org/officeDocument/2006/relationships/image" Target="../media/image755.png"/><Relationship Id="rId9" Type="http://schemas.openxmlformats.org/officeDocument/2006/relationships/image" Target="../media/image760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54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70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4" Type="http://schemas.openxmlformats.org/officeDocument/2006/relationships/image" Target="../media/image764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85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" Type="http://schemas.openxmlformats.org/officeDocument/2006/relationships/notesSlide" Target="../notesSlides/notesSlide216.xml"/><Relationship Id="rId16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10" Type="http://schemas.openxmlformats.org/officeDocument/2006/relationships/image" Target="../media/image782.png"/><Relationship Id="rId4" Type="http://schemas.openxmlformats.org/officeDocument/2006/relationships/image" Target="../media/image776.pn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.png"/><Relationship Id="rId18" Type="http://schemas.openxmlformats.org/officeDocument/2006/relationships/image" Target="../media/image805.png"/><Relationship Id="rId3" Type="http://schemas.openxmlformats.org/officeDocument/2006/relationships/image" Target="../media/image790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notesSlide" Target="../notesSlides/notesSlide217.xml"/><Relationship Id="rId16" Type="http://schemas.openxmlformats.org/officeDocument/2006/relationships/image" Target="../media/image803.png"/><Relationship Id="rId20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19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" Type="http://schemas.openxmlformats.org/officeDocument/2006/relationships/image" Target="../media/image808.png"/><Relationship Id="rId21" Type="http://schemas.openxmlformats.org/officeDocument/2006/relationships/image" Target="../media/image826.png"/><Relationship Id="rId7" Type="http://schemas.openxmlformats.org/officeDocument/2006/relationships/image" Target="../media/image812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.png"/><Relationship Id="rId2" Type="http://schemas.openxmlformats.org/officeDocument/2006/relationships/notesSlide" Target="../notesSlides/notesSlide218.xml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5" Type="http://schemas.openxmlformats.org/officeDocument/2006/relationships/image" Target="../media/image810.png"/><Relationship Id="rId15" Type="http://schemas.openxmlformats.org/officeDocument/2006/relationships/image" Target="../media/image82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/Relationships>
</file>

<file path=ppt/slides/_rels/slide2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5.png"/><Relationship Id="rId18" Type="http://schemas.openxmlformats.org/officeDocument/2006/relationships/image" Target="../media/image850.png"/><Relationship Id="rId26" Type="http://schemas.openxmlformats.org/officeDocument/2006/relationships/image" Target="../media/image858.png"/><Relationship Id="rId39" Type="http://schemas.openxmlformats.org/officeDocument/2006/relationships/image" Target="../media/image867.png"/><Relationship Id="rId21" Type="http://schemas.openxmlformats.org/officeDocument/2006/relationships/image" Target="../media/image853.png"/><Relationship Id="rId34" Type="http://schemas.openxmlformats.org/officeDocument/2006/relationships/image" Target="../media/image862.png"/><Relationship Id="rId7" Type="http://schemas.openxmlformats.org/officeDocument/2006/relationships/image" Target="../media/image839.png"/><Relationship Id="rId12" Type="http://schemas.openxmlformats.org/officeDocument/2006/relationships/image" Target="../media/image844.png"/><Relationship Id="rId17" Type="http://schemas.openxmlformats.org/officeDocument/2006/relationships/image" Target="../media/image849.png"/><Relationship Id="rId25" Type="http://schemas.openxmlformats.org/officeDocument/2006/relationships/image" Target="../media/image857.png"/><Relationship Id="rId33" Type="http://schemas.openxmlformats.org/officeDocument/2006/relationships/image" Target="../media/image861.png"/><Relationship Id="rId38" Type="http://schemas.openxmlformats.org/officeDocument/2006/relationships/image" Target="../media/image866.png"/><Relationship Id="rId2" Type="http://schemas.openxmlformats.org/officeDocument/2006/relationships/notesSlide" Target="../notesSlides/notesSlide219.xml"/><Relationship Id="rId16" Type="http://schemas.openxmlformats.org/officeDocument/2006/relationships/image" Target="../media/image848.png"/><Relationship Id="rId20" Type="http://schemas.openxmlformats.org/officeDocument/2006/relationships/image" Target="../media/image852.png"/><Relationship Id="rId29" Type="http://schemas.openxmlformats.org/officeDocument/2006/relationships/image" Target="../media/image9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11" Type="http://schemas.openxmlformats.org/officeDocument/2006/relationships/image" Target="../media/image843.png"/><Relationship Id="rId24" Type="http://schemas.openxmlformats.org/officeDocument/2006/relationships/image" Target="../media/image856.png"/><Relationship Id="rId32" Type="http://schemas.openxmlformats.org/officeDocument/2006/relationships/image" Target="../media/image860.png"/><Relationship Id="rId37" Type="http://schemas.openxmlformats.org/officeDocument/2006/relationships/image" Target="../media/image865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23" Type="http://schemas.openxmlformats.org/officeDocument/2006/relationships/image" Target="../media/image855.png"/><Relationship Id="rId28" Type="http://schemas.openxmlformats.org/officeDocument/2006/relationships/image" Target="../media/image907.png"/><Relationship Id="rId36" Type="http://schemas.openxmlformats.org/officeDocument/2006/relationships/image" Target="../media/image864.png"/><Relationship Id="rId10" Type="http://schemas.openxmlformats.org/officeDocument/2006/relationships/image" Target="../media/image842.png"/><Relationship Id="rId19" Type="http://schemas.openxmlformats.org/officeDocument/2006/relationships/image" Target="../media/image851.png"/><Relationship Id="rId31" Type="http://schemas.openxmlformats.org/officeDocument/2006/relationships/image" Target="../media/image910.png"/><Relationship Id="rId4" Type="http://schemas.openxmlformats.org/officeDocument/2006/relationships/image" Target="../media/image836.pn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Relationship Id="rId22" Type="http://schemas.openxmlformats.org/officeDocument/2006/relationships/image" Target="../media/image854.png"/><Relationship Id="rId27" Type="http://schemas.openxmlformats.org/officeDocument/2006/relationships/image" Target="../media/image859.png"/><Relationship Id="rId30" Type="http://schemas.openxmlformats.org/officeDocument/2006/relationships/image" Target="../media/image909.png"/><Relationship Id="rId35" Type="http://schemas.openxmlformats.org/officeDocument/2006/relationships/image" Target="../media/image863.png"/><Relationship Id="rId8" Type="http://schemas.openxmlformats.org/officeDocument/2006/relationships/image" Target="../media/image840.png"/><Relationship Id="rId3" Type="http://schemas.openxmlformats.org/officeDocument/2006/relationships/image" Target="../media/image835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3" Type="http://schemas.openxmlformats.org/officeDocument/2006/relationships/image" Target="../media/image8350.png"/><Relationship Id="rId7" Type="http://schemas.openxmlformats.org/officeDocument/2006/relationships/image" Target="../media/image839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0.png"/><Relationship Id="rId5" Type="http://schemas.openxmlformats.org/officeDocument/2006/relationships/image" Target="../media/image8370.png"/><Relationship Id="rId4" Type="http://schemas.openxmlformats.org/officeDocument/2006/relationships/image" Target="../media/image8360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0.png"/><Relationship Id="rId13" Type="http://schemas.openxmlformats.org/officeDocument/2006/relationships/image" Target="../media/image8510.png"/><Relationship Id="rId18" Type="http://schemas.openxmlformats.org/officeDocument/2006/relationships/image" Target="../media/image8560.png"/><Relationship Id="rId3" Type="http://schemas.openxmlformats.org/officeDocument/2006/relationships/image" Target="../media/image8410.png"/><Relationship Id="rId7" Type="http://schemas.openxmlformats.org/officeDocument/2006/relationships/image" Target="../media/image8450.png"/><Relationship Id="rId12" Type="http://schemas.openxmlformats.org/officeDocument/2006/relationships/image" Target="../media/image869.png"/><Relationship Id="rId17" Type="http://schemas.openxmlformats.org/officeDocument/2006/relationships/image" Target="../media/image8550.png"/><Relationship Id="rId2" Type="http://schemas.openxmlformats.org/officeDocument/2006/relationships/notesSlide" Target="../notesSlides/notesSlide222.xml"/><Relationship Id="rId16" Type="http://schemas.openxmlformats.org/officeDocument/2006/relationships/image" Target="../media/image8540.png"/><Relationship Id="rId20" Type="http://schemas.openxmlformats.org/officeDocument/2006/relationships/image" Target="../media/image8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0.png"/><Relationship Id="rId11" Type="http://schemas.openxmlformats.org/officeDocument/2006/relationships/image" Target="../media/image8490.png"/><Relationship Id="rId5" Type="http://schemas.openxmlformats.org/officeDocument/2006/relationships/image" Target="../media/image8430.png"/><Relationship Id="rId15" Type="http://schemas.openxmlformats.org/officeDocument/2006/relationships/image" Target="../media/image8530.png"/><Relationship Id="rId10" Type="http://schemas.openxmlformats.org/officeDocument/2006/relationships/image" Target="../media/image8480.png"/><Relationship Id="rId19" Type="http://schemas.openxmlformats.org/officeDocument/2006/relationships/image" Target="../media/image8570.png"/><Relationship Id="rId4" Type="http://schemas.openxmlformats.org/officeDocument/2006/relationships/image" Target="../media/image8420.png"/><Relationship Id="rId9" Type="http://schemas.openxmlformats.org/officeDocument/2006/relationships/image" Target="../media/image8470.png"/><Relationship Id="rId14" Type="http://schemas.openxmlformats.org/officeDocument/2006/relationships/image" Target="../media/image85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0.png"/><Relationship Id="rId13" Type="http://schemas.openxmlformats.org/officeDocument/2006/relationships/image" Target="../media/image8680.png"/><Relationship Id="rId18" Type="http://schemas.openxmlformats.org/officeDocument/2006/relationships/image" Target="../media/image873.png"/><Relationship Id="rId3" Type="http://schemas.openxmlformats.org/officeDocument/2006/relationships/image" Target="../media/image8590.png"/><Relationship Id="rId21" Type="http://schemas.openxmlformats.org/officeDocument/2006/relationships/image" Target="../media/image876.png"/><Relationship Id="rId7" Type="http://schemas.openxmlformats.org/officeDocument/2006/relationships/image" Target="../media/image8620.png"/><Relationship Id="rId12" Type="http://schemas.openxmlformats.org/officeDocument/2006/relationships/image" Target="../media/image8670.png"/><Relationship Id="rId17" Type="http://schemas.openxmlformats.org/officeDocument/2006/relationships/image" Target="../media/image872.png"/><Relationship Id="rId2" Type="http://schemas.openxmlformats.org/officeDocument/2006/relationships/notesSlide" Target="../notesSlides/notesSlide223.xml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0.png"/><Relationship Id="rId11" Type="http://schemas.openxmlformats.org/officeDocument/2006/relationships/image" Target="../media/image8660.png"/><Relationship Id="rId24" Type="http://schemas.openxmlformats.org/officeDocument/2006/relationships/image" Target="../media/image879.png"/><Relationship Id="rId5" Type="http://schemas.openxmlformats.org/officeDocument/2006/relationships/image" Target="../media/image860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10" Type="http://schemas.openxmlformats.org/officeDocument/2006/relationships/image" Target="../media/image8650.png"/><Relationship Id="rId19" Type="http://schemas.openxmlformats.org/officeDocument/2006/relationships/image" Target="../media/image874.png"/><Relationship Id="rId4" Type="http://schemas.openxmlformats.org/officeDocument/2006/relationships/image" Target="../media/image719.png"/><Relationship Id="rId9" Type="http://schemas.openxmlformats.org/officeDocument/2006/relationships/image" Target="../media/image8640.png"/><Relationship Id="rId14" Type="http://schemas.openxmlformats.org/officeDocument/2006/relationships/image" Target="../media/image8690.png"/><Relationship Id="rId22" Type="http://schemas.openxmlformats.org/officeDocument/2006/relationships/image" Target="../media/image877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5.png"/><Relationship Id="rId13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884.png"/><Relationship Id="rId12" Type="http://schemas.openxmlformats.org/officeDocument/2006/relationships/image" Target="../media/image889.png"/><Relationship Id="rId2" Type="http://schemas.openxmlformats.org/officeDocument/2006/relationships/notesSlide" Target="../notesSlides/notesSlide224.xml"/><Relationship Id="rId16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png"/><Relationship Id="rId11" Type="http://schemas.openxmlformats.org/officeDocument/2006/relationships/image" Target="../media/image888.png"/><Relationship Id="rId5" Type="http://schemas.openxmlformats.org/officeDocument/2006/relationships/image" Target="../media/image882.png"/><Relationship Id="rId15" Type="http://schemas.openxmlformats.org/officeDocument/2006/relationships/image" Target="../media/image892.png"/><Relationship Id="rId10" Type="http://schemas.openxmlformats.org/officeDocument/2006/relationships/image" Target="../media/image887.png"/><Relationship Id="rId4" Type="http://schemas.openxmlformats.org/officeDocument/2006/relationships/image" Target="../media/image881.png"/><Relationship Id="rId9" Type="http://schemas.openxmlformats.org/officeDocument/2006/relationships/image" Target="../media/image886.png"/><Relationship Id="rId14" Type="http://schemas.openxmlformats.org/officeDocument/2006/relationships/image" Target="../media/image891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9.png"/><Relationship Id="rId13" Type="http://schemas.openxmlformats.org/officeDocument/2006/relationships/image" Target="../media/image904.png"/><Relationship Id="rId18" Type="http://schemas.openxmlformats.org/officeDocument/2006/relationships/image" Target="../media/image909.png"/><Relationship Id="rId3" Type="http://schemas.openxmlformats.org/officeDocument/2006/relationships/image" Target="../media/image894.png"/><Relationship Id="rId21" Type="http://schemas.openxmlformats.org/officeDocument/2006/relationships/image" Target="../media/image912.png"/><Relationship Id="rId7" Type="http://schemas.openxmlformats.org/officeDocument/2006/relationships/image" Target="../media/image898.png"/><Relationship Id="rId12" Type="http://schemas.openxmlformats.org/officeDocument/2006/relationships/image" Target="../media/image903.png"/><Relationship Id="rId17" Type="http://schemas.openxmlformats.org/officeDocument/2006/relationships/image" Target="../media/image908.png"/><Relationship Id="rId2" Type="http://schemas.openxmlformats.org/officeDocument/2006/relationships/notesSlide" Target="../notesSlides/notesSlide225.xml"/><Relationship Id="rId16" Type="http://schemas.openxmlformats.org/officeDocument/2006/relationships/image" Target="../media/image907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7.png"/><Relationship Id="rId11" Type="http://schemas.openxmlformats.org/officeDocument/2006/relationships/image" Target="../media/image902.png"/><Relationship Id="rId24" Type="http://schemas.openxmlformats.org/officeDocument/2006/relationships/image" Target="../media/image915.png"/><Relationship Id="rId5" Type="http://schemas.openxmlformats.org/officeDocument/2006/relationships/image" Target="../media/image896.png"/><Relationship Id="rId15" Type="http://schemas.openxmlformats.org/officeDocument/2006/relationships/image" Target="../media/image906.png"/><Relationship Id="rId23" Type="http://schemas.openxmlformats.org/officeDocument/2006/relationships/image" Target="../media/image914.png"/><Relationship Id="rId10" Type="http://schemas.openxmlformats.org/officeDocument/2006/relationships/image" Target="../media/image901.png"/><Relationship Id="rId19" Type="http://schemas.openxmlformats.org/officeDocument/2006/relationships/image" Target="../media/image910.png"/><Relationship Id="rId4" Type="http://schemas.openxmlformats.org/officeDocument/2006/relationships/image" Target="../media/image895.png"/><Relationship Id="rId9" Type="http://schemas.openxmlformats.org/officeDocument/2006/relationships/image" Target="../media/image900.png"/><Relationship Id="rId14" Type="http://schemas.openxmlformats.org/officeDocument/2006/relationships/image" Target="../media/image905.png"/><Relationship Id="rId22" Type="http://schemas.openxmlformats.org/officeDocument/2006/relationships/image" Target="../media/image913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7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26" Type="http://schemas.openxmlformats.org/officeDocument/2006/relationships/image" Target="../media/image956.png"/><Relationship Id="rId3" Type="http://schemas.openxmlformats.org/officeDocument/2006/relationships/image" Target="../media/image933.png"/><Relationship Id="rId21" Type="http://schemas.openxmlformats.org/officeDocument/2006/relationships/image" Target="../media/image951.pn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5" Type="http://schemas.openxmlformats.org/officeDocument/2006/relationships/image" Target="../media/image955.png"/><Relationship Id="rId2" Type="http://schemas.openxmlformats.org/officeDocument/2006/relationships/notesSlide" Target="../notesSlides/notesSlide232.xml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11" Type="http://schemas.openxmlformats.org/officeDocument/2006/relationships/image" Target="../media/image941.png"/><Relationship Id="rId24" Type="http://schemas.openxmlformats.org/officeDocument/2006/relationships/image" Target="../media/image954.png"/><Relationship Id="rId5" Type="http://schemas.openxmlformats.org/officeDocument/2006/relationships/image" Target="../media/image935.png"/><Relationship Id="rId15" Type="http://schemas.openxmlformats.org/officeDocument/2006/relationships/image" Target="../media/image945.png"/><Relationship Id="rId23" Type="http://schemas.openxmlformats.org/officeDocument/2006/relationships/image" Target="../media/image953.png"/><Relationship Id="rId10" Type="http://schemas.openxmlformats.org/officeDocument/2006/relationships/image" Target="../media/image940.png"/><Relationship Id="rId19" Type="http://schemas.openxmlformats.org/officeDocument/2006/relationships/image" Target="../media/image949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Relationship Id="rId14" Type="http://schemas.openxmlformats.org/officeDocument/2006/relationships/image" Target="../media/image944.png"/><Relationship Id="rId22" Type="http://schemas.openxmlformats.org/officeDocument/2006/relationships/image" Target="../media/image9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9.png"/><Relationship Id="rId4" Type="http://schemas.openxmlformats.org/officeDocument/2006/relationships/image" Target="../media/image958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5.png"/><Relationship Id="rId3" Type="http://schemas.openxmlformats.org/officeDocument/2006/relationships/image" Target="../media/image960.png"/><Relationship Id="rId7" Type="http://schemas.openxmlformats.org/officeDocument/2006/relationships/image" Target="../media/image964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3.png"/><Relationship Id="rId5" Type="http://schemas.openxmlformats.org/officeDocument/2006/relationships/image" Target="../media/image962.png"/><Relationship Id="rId10" Type="http://schemas.openxmlformats.org/officeDocument/2006/relationships/image" Target="../media/image967.png"/><Relationship Id="rId4" Type="http://schemas.openxmlformats.org/officeDocument/2006/relationships/image" Target="../media/image961.png"/><Relationship Id="rId9" Type="http://schemas.openxmlformats.org/officeDocument/2006/relationships/image" Target="../media/image966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8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notesSlide" Target="../notesSlides/notesSlide236.xml"/><Relationship Id="rId16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10" Type="http://schemas.openxmlformats.org/officeDocument/2006/relationships/image" Target="../media/image97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3" Type="http://schemas.openxmlformats.org/officeDocument/2006/relationships/image" Target="../media/image982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2" Type="http://schemas.openxmlformats.org/officeDocument/2006/relationships/notesSlide" Target="../notesSlides/notesSlide237.xml"/><Relationship Id="rId16" Type="http://schemas.openxmlformats.org/officeDocument/2006/relationships/image" Target="../media/image9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10" Type="http://schemas.openxmlformats.org/officeDocument/2006/relationships/image" Target="../media/image989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8.png"/><Relationship Id="rId4" Type="http://schemas.openxmlformats.org/officeDocument/2006/relationships/image" Target="../media/image997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7.png"/><Relationship Id="rId13" Type="http://schemas.openxmlformats.org/officeDocument/2006/relationships/image" Target="../media/image1012.png"/><Relationship Id="rId18" Type="http://schemas.openxmlformats.org/officeDocument/2006/relationships/image" Target="../media/image1017.png"/><Relationship Id="rId3" Type="http://schemas.openxmlformats.org/officeDocument/2006/relationships/image" Target="../media/image1002.png"/><Relationship Id="rId21" Type="http://schemas.openxmlformats.org/officeDocument/2006/relationships/image" Target="../media/image1020.png"/><Relationship Id="rId7" Type="http://schemas.openxmlformats.org/officeDocument/2006/relationships/image" Target="../media/image1006.png"/><Relationship Id="rId12" Type="http://schemas.openxmlformats.org/officeDocument/2006/relationships/image" Target="../media/image1011.png"/><Relationship Id="rId17" Type="http://schemas.openxmlformats.org/officeDocument/2006/relationships/image" Target="../media/image1016.png"/><Relationship Id="rId2" Type="http://schemas.openxmlformats.org/officeDocument/2006/relationships/notesSlide" Target="../notesSlides/notesSlide241.xml"/><Relationship Id="rId16" Type="http://schemas.openxmlformats.org/officeDocument/2006/relationships/image" Target="../media/image1015.png"/><Relationship Id="rId20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5.png"/><Relationship Id="rId11" Type="http://schemas.openxmlformats.org/officeDocument/2006/relationships/image" Target="../media/image1010.png"/><Relationship Id="rId5" Type="http://schemas.openxmlformats.org/officeDocument/2006/relationships/image" Target="../media/image1004.png"/><Relationship Id="rId15" Type="http://schemas.openxmlformats.org/officeDocument/2006/relationships/image" Target="../media/image1014.png"/><Relationship Id="rId10" Type="http://schemas.openxmlformats.org/officeDocument/2006/relationships/image" Target="../media/image1009.png"/><Relationship Id="rId19" Type="http://schemas.openxmlformats.org/officeDocument/2006/relationships/image" Target="../media/image1018.png"/><Relationship Id="rId4" Type="http://schemas.openxmlformats.org/officeDocument/2006/relationships/image" Target="../media/image1003.png"/><Relationship Id="rId9" Type="http://schemas.openxmlformats.org/officeDocument/2006/relationships/image" Target="../media/image1008.png"/><Relationship Id="rId14" Type="http://schemas.openxmlformats.org/officeDocument/2006/relationships/image" Target="../media/image1013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6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3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7.png"/><Relationship Id="rId5" Type="http://schemas.openxmlformats.org/officeDocument/2006/relationships/image" Target="../media/image1036.png"/><Relationship Id="rId4" Type="http://schemas.openxmlformats.org/officeDocument/2006/relationships/image" Target="../media/image10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9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6.png"/><Relationship Id="rId4" Type="http://schemas.openxmlformats.org/officeDocument/2006/relationships/image" Target="../media/image1045.pn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5.png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7" Type="http://schemas.openxmlformats.org/officeDocument/2006/relationships/image" Target="../media/image1051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9.png"/><Relationship Id="rId10" Type="http://schemas.openxmlformats.org/officeDocument/2006/relationships/image" Target="../media/image1054.png"/><Relationship Id="rId4" Type="http://schemas.openxmlformats.org/officeDocument/2006/relationships/image" Target="../media/image1048.png"/><Relationship Id="rId9" Type="http://schemas.openxmlformats.org/officeDocument/2006/relationships/image" Target="../media/image1053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8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7.png"/><Relationship Id="rId13" Type="http://schemas.openxmlformats.org/officeDocument/2006/relationships/image" Target="../media/image1072.png"/><Relationship Id="rId18" Type="http://schemas.openxmlformats.org/officeDocument/2006/relationships/image" Target="../media/image1077.png"/><Relationship Id="rId26" Type="http://schemas.openxmlformats.org/officeDocument/2006/relationships/image" Target="../media/image1085.png"/><Relationship Id="rId3" Type="http://schemas.openxmlformats.org/officeDocument/2006/relationships/image" Target="../media/image1062.png"/><Relationship Id="rId21" Type="http://schemas.openxmlformats.org/officeDocument/2006/relationships/image" Target="../media/image1080.png"/><Relationship Id="rId7" Type="http://schemas.openxmlformats.org/officeDocument/2006/relationships/image" Target="../media/image1066.png"/><Relationship Id="rId12" Type="http://schemas.openxmlformats.org/officeDocument/2006/relationships/image" Target="../media/image1071.png"/><Relationship Id="rId17" Type="http://schemas.openxmlformats.org/officeDocument/2006/relationships/image" Target="../media/image1076.png"/><Relationship Id="rId25" Type="http://schemas.openxmlformats.org/officeDocument/2006/relationships/image" Target="../media/image1084.png"/><Relationship Id="rId2" Type="http://schemas.openxmlformats.org/officeDocument/2006/relationships/notesSlide" Target="../notesSlides/notesSlide299.xml"/><Relationship Id="rId16" Type="http://schemas.openxmlformats.org/officeDocument/2006/relationships/image" Target="../media/image1075.png"/><Relationship Id="rId20" Type="http://schemas.openxmlformats.org/officeDocument/2006/relationships/image" Target="../media/image10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.png"/><Relationship Id="rId11" Type="http://schemas.openxmlformats.org/officeDocument/2006/relationships/image" Target="../media/image1070.png"/><Relationship Id="rId24" Type="http://schemas.openxmlformats.org/officeDocument/2006/relationships/image" Target="../media/image1083.png"/><Relationship Id="rId5" Type="http://schemas.openxmlformats.org/officeDocument/2006/relationships/image" Target="../media/image1064.png"/><Relationship Id="rId15" Type="http://schemas.openxmlformats.org/officeDocument/2006/relationships/image" Target="../media/image1074.png"/><Relationship Id="rId23" Type="http://schemas.openxmlformats.org/officeDocument/2006/relationships/image" Target="../media/image1082.png"/><Relationship Id="rId10" Type="http://schemas.openxmlformats.org/officeDocument/2006/relationships/image" Target="../media/image1069.png"/><Relationship Id="rId19" Type="http://schemas.openxmlformats.org/officeDocument/2006/relationships/image" Target="../media/image1078.png"/><Relationship Id="rId4" Type="http://schemas.openxmlformats.org/officeDocument/2006/relationships/image" Target="../media/image1063.png"/><Relationship Id="rId9" Type="http://schemas.openxmlformats.org/officeDocument/2006/relationships/image" Target="../media/image1068.png"/><Relationship Id="rId14" Type="http://schemas.openxmlformats.org/officeDocument/2006/relationships/image" Target="../media/image1073.png"/><Relationship Id="rId22" Type="http://schemas.openxmlformats.org/officeDocument/2006/relationships/image" Target="../media/image1081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1086.png"/><Relationship Id="rId7" Type="http://schemas.openxmlformats.org/officeDocument/2006/relationships/image" Target="../media/image1090.png"/><Relationship Id="rId12" Type="http://schemas.openxmlformats.org/officeDocument/2006/relationships/image" Target="../media/image109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11" Type="http://schemas.openxmlformats.org/officeDocument/2006/relationships/image" Target="../media/image1094.png"/><Relationship Id="rId5" Type="http://schemas.openxmlformats.org/officeDocument/2006/relationships/image" Target="../media/image1088.png"/><Relationship Id="rId10" Type="http://schemas.openxmlformats.org/officeDocument/2006/relationships/image" Target="../media/image1093.png"/><Relationship Id="rId4" Type="http://schemas.openxmlformats.org/officeDocument/2006/relationships/image" Target="../media/image1087.png"/><Relationship Id="rId9" Type="http://schemas.openxmlformats.org/officeDocument/2006/relationships/image" Target="../media/image1092.png"/></Relationships>
</file>

<file path=ppt/slides/_rels/slide3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96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9.png"/><Relationship Id="rId5" Type="http://schemas.openxmlformats.org/officeDocument/2006/relationships/image" Target="../media/image1098.png"/><Relationship Id="rId4" Type="http://schemas.openxmlformats.org/officeDocument/2006/relationships/image" Target="../media/image10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5.png"/><Relationship Id="rId5" Type="http://schemas.openxmlformats.org/officeDocument/2006/relationships/image" Target="../media/image1104.png"/><Relationship Id="rId4" Type="http://schemas.openxmlformats.org/officeDocument/2006/relationships/image" Target="../media/image1103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16.png"/><Relationship Id="rId3" Type="http://schemas.openxmlformats.org/officeDocument/2006/relationships/image" Target="../media/image1106.png"/><Relationship Id="rId7" Type="http://schemas.openxmlformats.org/officeDocument/2006/relationships/image" Target="../media/image1110.png"/><Relationship Id="rId12" Type="http://schemas.openxmlformats.org/officeDocument/2006/relationships/image" Target="../media/image1115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5" Type="http://schemas.openxmlformats.org/officeDocument/2006/relationships/image" Target="../media/image1108.png"/><Relationship Id="rId15" Type="http://schemas.openxmlformats.org/officeDocument/2006/relationships/image" Target="../media/image1118.png"/><Relationship Id="rId10" Type="http://schemas.openxmlformats.org/officeDocument/2006/relationships/image" Target="../media/image1113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Relationship Id="rId14" Type="http://schemas.openxmlformats.org/officeDocument/2006/relationships/image" Target="../media/image1117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9.png"/><Relationship Id="rId13" Type="http://schemas.openxmlformats.org/officeDocument/2006/relationships/image" Target="../media/image1124.png"/><Relationship Id="rId3" Type="http://schemas.openxmlformats.org/officeDocument/2006/relationships/image" Target="../media/image1113.png"/><Relationship Id="rId7" Type="http://schemas.openxmlformats.org/officeDocument/2006/relationships/image" Target="../media/image1117.png"/><Relationship Id="rId12" Type="http://schemas.openxmlformats.org/officeDocument/2006/relationships/image" Target="../media/image1123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6.png"/><Relationship Id="rId11" Type="http://schemas.openxmlformats.org/officeDocument/2006/relationships/image" Target="../media/image1122.png"/><Relationship Id="rId5" Type="http://schemas.openxmlformats.org/officeDocument/2006/relationships/image" Target="../media/image1115.png"/><Relationship Id="rId10" Type="http://schemas.openxmlformats.org/officeDocument/2006/relationships/image" Target="../media/image1121.png"/><Relationship Id="rId4" Type="http://schemas.openxmlformats.org/officeDocument/2006/relationships/image" Target="../media/image1114.png"/><Relationship Id="rId9" Type="http://schemas.openxmlformats.org/officeDocument/2006/relationships/image" Target="../media/image1120.png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25.png"/><Relationship Id="rId7" Type="http://schemas.openxmlformats.org/officeDocument/2006/relationships/image" Target="../media/image1129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8.png"/><Relationship Id="rId5" Type="http://schemas.openxmlformats.org/officeDocument/2006/relationships/image" Target="../media/image1127.png"/><Relationship Id="rId4" Type="http://schemas.openxmlformats.org/officeDocument/2006/relationships/image" Target="../media/image1126.png"/><Relationship Id="rId9" Type="http://schemas.openxmlformats.org/officeDocument/2006/relationships/image" Target="../media/image1131.png"/></Relationships>
</file>

<file path=ppt/slides/_rels/slide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7.png"/><Relationship Id="rId13" Type="http://schemas.openxmlformats.org/officeDocument/2006/relationships/image" Target="../media/image1142.png"/><Relationship Id="rId18" Type="http://schemas.openxmlformats.org/officeDocument/2006/relationships/image" Target="../media/image1147.png"/><Relationship Id="rId3" Type="http://schemas.openxmlformats.org/officeDocument/2006/relationships/image" Target="../media/image1132.png"/><Relationship Id="rId7" Type="http://schemas.openxmlformats.org/officeDocument/2006/relationships/image" Target="../media/image1136.png"/><Relationship Id="rId12" Type="http://schemas.openxmlformats.org/officeDocument/2006/relationships/image" Target="../media/image1141.png"/><Relationship Id="rId17" Type="http://schemas.openxmlformats.org/officeDocument/2006/relationships/image" Target="../media/image1146.png"/><Relationship Id="rId2" Type="http://schemas.openxmlformats.org/officeDocument/2006/relationships/notesSlide" Target="../notesSlides/notesSlide307.xml"/><Relationship Id="rId16" Type="http://schemas.openxmlformats.org/officeDocument/2006/relationships/image" Target="../media/image1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5.png"/><Relationship Id="rId11" Type="http://schemas.openxmlformats.org/officeDocument/2006/relationships/image" Target="../media/image1140.png"/><Relationship Id="rId5" Type="http://schemas.openxmlformats.org/officeDocument/2006/relationships/image" Target="../media/image1134.png"/><Relationship Id="rId15" Type="http://schemas.openxmlformats.org/officeDocument/2006/relationships/image" Target="../media/image1144.png"/><Relationship Id="rId10" Type="http://schemas.openxmlformats.org/officeDocument/2006/relationships/image" Target="../media/image1139.png"/><Relationship Id="rId4" Type="http://schemas.openxmlformats.org/officeDocument/2006/relationships/image" Target="../media/image1133.png"/><Relationship Id="rId9" Type="http://schemas.openxmlformats.org/officeDocument/2006/relationships/image" Target="../media/image1138.png"/><Relationship Id="rId14" Type="http://schemas.openxmlformats.org/officeDocument/2006/relationships/image" Target="../media/image1143.png"/></Relationships>
</file>

<file path=ppt/slides/_rels/slide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3.png"/><Relationship Id="rId3" Type="http://schemas.openxmlformats.org/officeDocument/2006/relationships/image" Target="../media/image1148.png"/><Relationship Id="rId7" Type="http://schemas.openxmlformats.org/officeDocument/2006/relationships/image" Target="../media/image1152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1.png"/><Relationship Id="rId5" Type="http://schemas.openxmlformats.org/officeDocument/2006/relationships/image" Target="../media/image1150.png"/><Relationship Id="rId10" Type="http://schemas.openxmlformats.org/officeDocument/2006/relationships/image" Target="../media/image1155.png"/><Relationship Id="rId4" Type="http://schemas.openxmlformats.org/officeDocument/2006/relationships/image" Target="../media/image1149.png"/><Relationship Id="rId9" Type="http://schemas.openxmlformats.org/officeDocument/2006/relationships/image" Target="../media/image1154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7" Type="http://schemas.openxmlformats.org/officeDocument/2006/relationships/image" Target="../media/image1161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59.png"/><Relationship Id="rId4" Type="http://schemas.openxmlformats.org/officeDocument/2006/relationships/image" Target="../media/image1158.png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1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4.png"/><Relationship Id="rId4" Type="http://schemas.openxmlformats.org/officeDocument/2006/relationships/image" Target="../media/image1163.png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166.png"/><Relationship Id="rId7" Type="http://schemas.openxmlformats.org/officeDocument/2006/relationships/image" Target="../media/image1170.png"/><Relationship Id="rId12" Type="http://schemas.openxmlformats.org/officeDocument/2006/relationships/image" Target="../media/image1171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9.png"/><Relationship Id="rId11" Type="http://schemas.openxmlformats.org/officeDocument/2006/relationships/image" Target="../media/image1054.png"/><Relationship Id="rId5" Type="http://schemas.openxmlformats.org/officeDocument/2006/relationships/image" Target="../media/image1168.png"/><Relationship Id="rId10" Type="http://schemas.openxmlformats.org/officeDocument/2006/relationships/image" Target="../media/image1053.png"/><Relationship Id="rId4" Type="http://schemas.openxmlformats.org/officeDocument/2006/relationships/image" Target="../media/image1167.png"/><Relationship Id="rId9" Type="http://schemas.openxmlformats.org/officeDocument/2006/relationships/image" Target="../media/image10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047.png"/><Relationship Id="rId3" Type="http://schemas.openxmlformats.org/officeDocument/2006/relationships/image" Target="../media/image1172.png"/><Relationship Id="rId7" Type="http://schemas.openxmlformats.org/officeDocument/2006/relationships/image" Target="../media/image1176.png"/><Relationship Id="rId12" Type="http://schemas.openxmlformats.org/officeDocument/2006/relationships/image" Target="../media/image1052.png"/><Relationship Id="rId2" Type="http://schemas.openxmlformats.org/officeDocument/2006/relationships/notesSlide" Target="../notesSlides/notesSlide323.xml"/><Relationship Id="rId16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74.png"/><Relationship Id="rId15" Type="http://schemas.openxmlformats.org/officeDocument/2006/relationships/image" Target="../media/image1054.png"/><Relationship Id="rId10" Type="http://schemas.openxmlformats.org/officeDocument/2006/relationships/image" Target="../media/image1179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4" Type="http://schemas.openxmlformats.org/officeDocument/2006/relationships/image" Target="../media/image1053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185.png"/><Relationship Id="rId7" Type="http://schemas.openxmlformats.org/officeDocument/2006/relationships/image" Target="../media/image1189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8.png"/><Relationship Id="rId5" Type="http://schemas.openxmlformats.org/officeDocument/2006/relationships/image" Target="../media/image1187.png"/><Relationship Id="rId4" Type="http://schemas.openxmlformats.org/officeDocument/2006/relationships/image" Target="../media/image1186.png"/><Relationship Id="rId9" Type="http://schemas.openxmlformats.org/officeDocument/2006/relationships/image" Target="../media/image1191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6.png"/><Relationship Id="rId4" Type="http://schemas.openxmlformats.org/officeDocument/2006/relationships/image" Target="../media/image1195.png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9.png"/><Relationship Id="rId4" Type="http://schemas.openxmlformats.org/officeDocument/2006/relationships/image" Target="../media/image119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201.png"/><Relationship Id="rId9" Type="http://schemas.openxmlformats.org/officeDocument/2006/relationships/image" Target="../media/image1053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7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0.png"/><Relationship Id="rId4" Type="http://schemas.openxmlformats.org/officeDocument/2006/relationships/image" Target="../media/image187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1.png"/><Relationship Id="rId4" Type="http://schemas.openxmlformats.org/officeDocument/2006/relationships/image" Target="../media/image19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19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19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8170" y="127553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/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4B0A6DA-22E4-4E39-95B0-3FFC79E0A07C}"/>
              </a:ext>
            </a:extLst>
          </p:cNvPr>
          <p:cNvSpPr txBox="1"/>
          <p:nvPr/>
        </p:nvSpPr>
        <p:spPr>
          <a:xfrm>
            <a:off x="576483" y="3660432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/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/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h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707A169-0D91-4F82-A7E2-C6DE49BA46FB}"/>
              </a:ext>
            </a:extLst>
          </p:cNvPr>
          <p:cNvSpPr/>
          <p:nvPr/>
        </p:nvSpPr>
        <p:spPr>
          <a:xfrm>
            <a:off x="4613455" y="5418398"/>
            <a:ext cx="837560" cy="44786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0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685603" y="1128541"/>
            <a:ext cx="85379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학습에 대해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다루는 모델은 다중 클래스 분류를 수행하는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 신경망을 학습하려면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함수와 교차 엔트로피 오차만 이용하면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소프트맥스를 이용해 점수를 확률로 변환하고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확률과 정답 레이블로부터 교차 엔트로피 오차를 구한 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값을 손실로 사용해 학습을 진행한다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69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60449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920266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3295149" y="5237365"/>
            <a:ext cx="7073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처리를 수행하는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추가한 것만으로도 손실을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손실을 구하는 계산 흐름이자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신경망의 순방향 전파이다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하나로 구현할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256175-E7CB-4E96-9B98-0CEFB658C0AA}"/>
              </a:ext>
            </a:extLst>
          </p:cNvPr>
          <p:cNvSpPr/>
          <p:nvPr/>
        </p:nvSpPr>
        <p:spPr>
          <a:xfrm>
            <a:off x="7097449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835097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6700483" y="3629336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078C60-4533-4BCA-8632-D2F31B7EE560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949139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6507755" y="1545080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7917115" y="1822079"/>
            <a:ext cx="444450" cy="14404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8361565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10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29713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889530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7969944" y="2481944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00483" y="3629336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5586413" y="1544052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6995773" y="1821051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7985049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944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204061" y="964571"/>
            <a:ext cx="734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분산 표현은 입력 측과 출력 측 모두의 가중치에서 확인할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041D27-D63A-439B-9D88-3F6E2EADFB63}"/>
              </a:ext>
            </a:extLst>
          </p:cNvPr>
          <p:cNvSpPr/>
          <p:nvPr/>
        </p:nvSpPr>
        <p:spPr>
          <a:xfrm>
            <a:off x="2465032" y="205697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B71D40-AF33-43F1-9EE4-6DDF1E90E583}"/>
              </a:ext>
            </a:extLst>
          </p:cNvPr>
          <p:cNvSpPr/>
          <p:nvPr/>
        </p:nvSpPr>
        <p:spPr>
          <a:xfrm>
            <a:off x="2465032" y="24832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01A5A1-5C37-4719-8E38-DA60496BE00C}"/>
              </a:ext>
            </a:extLst>
          </p:cNvPr>
          <p:cNvSpPr/>
          <p:nvPr/>
        </p:nvSpPr>
        <p:spPr>
          <a:xfrm>
            <a:off x="2465032" y="290953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1251D6-2631-4D44-95E1-3DFFED1087EF}"/>
              </a:ext>
            </a:extLst>
          </p:cNvPr>
          <p:cNvSpPr/>
          <p:nvPr/>
        </p:nvSpPr>
        <p:spPr>
          <a:xfrm>
            <a:off x="2465032" y="3335814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552D55-5CEA-406C-A9DC-F27D48A2C498}"/>
              </a:ext>
            </a:extLst>
          </p:cNvPr>
          <p:cNvSpPr/>
          <p:nvPr/>
        </p:nvSpPr>
        <p:spPr>
          <a:xfrm>
            <a:off x="2465032" y="3762093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3412D3-B39A-4FEA-9921-467C79445AF5}"/>
              </a:ext>
            </a:extLst>
          </p:cNvPr>
          <p:cNvSpPr/>
          <p:nvPr/>
        </p:nvSpPr>
        <p:spPr>
          <a:xfrm>
            <a:off x="2465032" y="4188373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DFE8FE-C1F7-4424-BCC0-36441A0CC018}"/>
              </a:ext>
            </a:extLst>
          </p:cNvPr>
          <p:cNvSpPr/>
          <p:nvPr/>
        </p:nvSpPr>
        <p:spPr>
          <a:xfrm>
            <a:off x="2910273" y="2058334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B1BBA0-6360-4FD1-839E-7A74221BB845}"/>
              </a:ext>
            </a:extLst>
          </p:cNvPr>
          <p:cNvSpPr/>
          <p:nvPr/>
        </p:nvSpPr>
        <p:spPr>
          <a:xfrm>
            <a:off x="2910273" y="248461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764FE4-6B35-4210-8F6C-25BBC5AEFA8E}"/>
              </a:ext>
            </a:extLst>
          </p:cNvPr>
          <p:cNvSpPr/>
          <p:nvPr/>
        </p:nvSpPr>
        <p:spPr>
          <a:xfrm>
            <a:off x="2910273" y="29108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EFA7DAD-636C-4010-A769-286436AC6DA4}"/>
              </a:ext>
            </a:extLst>
          </p:cNvPr>
          <p:cNvSpPr/>
          <p:nvPr/>
        </p:nvSpPr>
        <p:spPr>
          <a:xfrm>
            <a:off x="2910273" y="3337171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343C6E3-278A-490F-85B9-3F3BCBAFDBC6}"/>
              </a:ext>
            </a:extLst>
          </p:cNvPr>
          <p:cNvSpPr/>
          <p:nvPr/>
        </p:nvSpPr>
        <p:spPr>
          <a:xfrm>
            <a:off x="2910273" y="3763450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CFF45D7-1F11-45A1-BBCF-3977F493556F}"/>
              </a:ext>
            </a:extLst>
          </p:cNvPr>
          <p:cNvSpPr/>
          <p:nvPr/>
        </p:nvSpPr>
        <p:spPr>
          <a:xfrm>
            <a:off x="2910273" y="418973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883BBD1-3FF1-4477-969B-DC817DF5ED26}"/>
              </a:ext>
            </a:extLst>
          </p:cNvPr>
          <p:cNvSpPr/>
          <p:nvPr/>
        </p:nvSpPr>
        <p:spPr>
          <a:xfrm>
            <a:off x="3355514" y="205969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09217E-DCBD-435D-805C-BA9200BCFDAF}"/>
              </a:ext>
            </a:extLst>
          </p:cNvPr>
          <p:cNvSpPr/>
          <p:nvPr/>
        </p:nvSpPr>
        <p:spPr>
          <a:xfrm>
            <a:off x="3355514" y="248597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64DA29-5AD7-45E9-BE48-C59F7044075E}"/>
              </a:ext>
            </a:extLst>
          </p:cNvPr>
          <p:cNvSpPr/>
          <p:nvPr/>
        </p:nvSpPr>
        <p:spPr>
          <a:xfrm>
            <a:off x="3355514" y="291224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7D995B-E24C-4E27-961C-61A8344037B2}"/>
              </a:ext>
            </a:extLst>
          </p:cNvPr>
          <p:cNvSpPr/>
          <p:nvPr/>
        </p:nvSpPr>
        <p:spPr>
          <a:xfrm>
            <a:off x="3355514" y="3338528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6BBDE0-82F8-401B-963F-CA68C837249A}"/>
              </a:ext>
            </a:extLst>
          </p:cNvPr>
          <p:cNvSpPr/>
          <p:nvPr/>
        </p:nvSpPr>
        <p:spPr>
          <a:xfrm>
            <a:off x="3355514" y="376480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C10589-55F7-444C-99D9-DDBA031E10EE}"/>
              </a:ext>
            </a:extLst>
          </p:cNvPr>
          <p:cNvSpPr/>
          <p:nvPr/>
        </p:nvSpPr>
        <p:spPr>
          <a:xfrm>
            <a:off x="3355514" y="419108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C024AA-3AAD-483C-B7E7-C2124B1B3963}"/>
              </a:ext>
            </a:extLst>
          </p:cNvPr>
          <p:cNvSpPr/>
          <p:nvPr/>
        </p:nvSpPr>
        <p:spPr>
          <a:xfrm>
            <a:off x="2465032" y="4632863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62A2C8A-77E6-41BD-AD74-0D77652A9820}"/>
              </a:ext>
            </a:extLst>
          </p:cNvPr>
          <p:cNvSpPr/>
          <p:nvPr/>
        </p:nvSpPr>
        <p:spPr>
          <a:xfrm>
            <a:off x="2910273" y="463422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3E40094-EB7E-4734-A39B-D5FF28721B1B}"/>
              </a:ext>
            </a:extLst>
          </p:cNvPr>
          <p:cNvSpPr/>
          <p:nvPr/>
        </p:nvSpPr>
        <p:spPr>
          <a:xfrm>
            <a:off x="3355514" y="463557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D47C1-BD38-4F41-BF35-EB410C376085}"/>
              </a:ext>
            </a:extLst>
          </p:cNvPr>
          <p:cNvSpPr txBox="1"/>
          <p:nvPr/>
        </p:nvSpPr>
        <p:spPr>
          <a:xfrm>
            <a:off x="1308625" y="2056977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358D1DE-4D9C-40FA-9145-B9E172A2A62B}"/>
              </a:ext>
            </a:extLst>
          </p:cNvPr>
          <p:cNvCxnSpPr>
            <a:cxnSpLocks/>
            <a:stCxn id="70" idx="3"/>
            <a:endCxn id="40" idx="2"/>
          </p:cNvCxnSpPr>
          <p:nvPr/>
        </p:nvCxnSpPr>
        <p:spPr>
          <a:xfrm flipV="1">
            <a:off x="1846930" y="2234879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6A17483-30AD-49AB-8B11-56AE694B6348}"/>
              </a:ext>
            </a:extLst>
          </p:cNvPr>
          <p:cNvSpPr txBox="1"/>
          <p:nvPr/>
        </p:nvSpPr>
        <p:spPr>
          <a:xfrm>
            <a:off x="1333982" y="2491571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0063FC-AEB8-4A61-A2EC-04EF1D98A4AF}"/>
              </a:ext>
            </a:extLst>
          </p:cNvPr>
          <p:cNvCxnSpPr>
            <a:cxnSpLocks/>
            <a:stCxn id="72" idx="3"/>
            <a:endCxn id="41" idx="2"/>
          </p:cNvCxnSpPr>
          <p:nvPr/>
        </p:nvCxnSpPr>
        <p:spPr>
          <a:xfrm flipV="1">
            <a:off x="1842332" y="2661158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CEF70-D372-4538-9078-2E626200356F}"/>
              </a:ext>
            </a:extLst>
          </p:cNvPr>
          <p:cNvSpPr txBox="1"/>
          <p:nvPr/>
        </p:nvSpPr>
        <p:spPr>
          <a:xfrm>
            <a:off x="804579" y="2914272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3106494-0B23-491B-9953-2D6C75DDF012}"/>
              </a:ext>
            </a:extLst>
          </p:cNvPr>
          <p:cNvCxnSpPr>
            <a:cxnSpLocks/>
            <a:stCxn id="74" idx="3"/>
            <a:endCxn id="45" idx="2"/>
          </p:cNvCxnSpPr>
          <p:nvPr/>
        </p:nvCxnSpPr>
        <p:spPr>
          <a:xfrm>
            <a:off x="1842333" y="3085823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E94511-54D1-4C01-8374-C321AE8DCC47}"/>
              </a:ext>
            </a:extLst>
          </p:cNvPr>
          <p:cNvSpPr txBox="1"/>
          <p:nvPr/>
        </p:nvSpPr>
        <p:spPr>
          <a:xfrm>
            <a:off x="1299834" y="3337803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38956C7-976E-4294-908B-AEBABB8B9824}"/>
              </a:ext>
            </a:extLst>
          </p:cNvPr>
          <p:cNvCxnSpPr>
            <a:cxnSpLocks/>
            <a:stCxn id="76" idx="3"/>
            <a:endCxn id="46" idx="2"/>
          </p:cNvCxnSpPr>
          <p:nvPr/>
        </p:nvCxnSpPr>
        <p:spPr>
          <a:xfrm>
            <a:off x="1841131" y="3509354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5C98AC-42FF-4E17-B45D-F9E7CBFD926F}"/>
              </a:ext>
            </a:extLst>
          </p:cNvPr>
          <p:cNvSpPr txBox="1"/>
          <p:nvPr/>
        </p:nvSpPr>
        <p:spPr>
          <a:xfrm>
            <a:off x="1611072" y="3768187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A63D2A4-6CE3-4D88-8189-6089B1AC5195}"/>
              </a:ext>
            </a:extLst>
          </p:cNvPr>
          <p:cNvCxnSpPr>
            <a:cxnSpLocks/>
            <a:stCxn id="78" idx="3"/>
            <a:endCxn id="47" idx="2"/>
          </p:cNvCxnSpPr>
          <p:nvPr/>
        </p:nvCxnSpPr>
        <p:spPr>
          <a:xfrm>
            <a:off x="1850204" y="3939738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71C2337-7DF8-4058-815D-767EE2967999}"/>
              </a:ext>
            </a:extLst>
          </p:cNvPr>
          <p:cNvSpPr txBox="1"/>
          <p:nvPr/>
        </p:nvSpPr>
        <p:spPr>
          <a:xfrm>
            <a:off x="1211436" y="4195489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B53ACDE-3F1C-4BA4-9BF4-A2C09920A071}"/>
              </a:ext>
            </a:extLst>
          </p:cNvPr>
          <p:cNvCxnSpPr>
            <a:cxnSpLocks/>
            <a:stCxn id="80" idx="3"/>
            <a:endCxn id="48" idx="2"/>
          </p:cNvCxnSpPr>
          <p:nvPr/>
        </p:nvCxnSpPr>
        <p:spPr>
          <a:xfrm flipV="1">
            <a:off x="1850204" y="4366275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91CF79F-069D-48D7-90DB-DB7BF52C7C67}"/>
              </a:ext>
            </a:extLst>
          </p:cNvPr>
          <p:cNvSpPr txBox="1"/>
          <p:nvPr/>
        </p:nvSpPr>
        <p:spPr>
          <a:xfrm>
            <a:off x="1611072" y="464167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9FBA145-84D3-4DC6-A95F-B4CD9A062B59}"/>
              </a:ext>
            </a:extLst>
          </p:cNvPr>
          <p:cNvCxnSpPr>
            <a:cxnSpLocks/>
            <a:stCxn id="82" idx="3"/>
            <a:endCxn id="67" idx="2"/>
          </p:cNvCxnSpPr>
          <p:nvPr/>
        </p:nvCxnSpPr>
        <p:spPr>
          <a:xfrm flipV="1">
            <a:off x="1858327" y="4810765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507ED5C7-6E49-4306-A3C8-B116CEE20F37}"/>
              </a:ext>
            </a:extLst>
          </p:cNvPr>
          <p:cNvGrpSpPr/>
          <p:nvPr/>
        </p:nvGrpSpPr>
        <p:grpSpPr>
          <a:xfrm>
            <a:off x="5586413" y="1723919"/>
            <a:ext cx="3241819" cy="2641757"/>
            <a:chOff x="5110194" y="1358110"/>
            <a:chExt cx="3241819" cy="2641757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72F995-4CB1-4449-AE1E-165A574654C7}"/>
                </a:ext>
              </a:extLst>
            </p:cNvPr>
            <p:cNvCxnSpPr>
              <a:cxnSpLocks/>
            </p:cNvCxnSpPr>
            <p:nvPr/>
          </p:nvCxnSpPr>
          <p:spPr>
            <a:xfrm>
              <a:off x="5111819" y="2612773"/>
              <a:ext cx="0" cy="13870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D531355-24D0-4914-BC6E-1908DBD15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261317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CFDE98-3F23-419B-A117-403CBB6A5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399211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8AF855-E261-41BD-8830-394B63DB86F5}"/>
                </a:ext>
              </a:extLst>
            </p:cNvPr>
            <p:cNvGrpSpPr/>
            <p:nvPr/>
          </p:nvGrpSpPr>
          <p:grpSpPr>
            <a:xfrm>
              <a:off x="8237926" y="2612773"/>
              <a:ext cx="114087" cy="1387094"/>
              <a:chOff x="6608918" y="2612773"/>
              <a:chExt cx="114087" cy="1387094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9BC3548-12DB-4699-A944-79F187D56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3005" y="2612773"/>
                <a:ext cx="0" cy="13870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F261289-C05B-4B53-90AB-769C3DE5A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8918" y="2613174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88756E3-23A1-4D39-BB05-F796D5D60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0036" y="399986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874FD85-4E40-4A00-804B-A6EB80D9412C}"/>
                </a:ext>
              </a:extLst>
            </p:cNvPr>
            <p:cNvSpPr/>
            <p:nvPr/>
          </p:nvSpPr>
          <p:spPr>
            <a:xfrm>
              <a:off x="5220494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9A28B34-CC4B-48FA-8951-5BEE3261D090}"/>
                </a:ext>
              </a:extLst>
            </p:cNvPr>
            <p:cNvSpPr/>
            <p:nvPr/>
          </p:nvSpPr>
          <p:spPr>
            <a:xfrm>
              <a:off x="5220494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D65A938-3E99-4680-AD3D-2449E442909D}"/>
                </a:ext>
              </a:extLst>
            </p:cNvPr>
            <p:cNvSpPr/>
            <p:nvPr/>
          </p:nvSpPr>
          <p:spPr>
            <a:xfrm>
              <a:off x="5220494" y="3540757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2170EEF-6D87-4965-B77F-93E9BB0DA3B5}"/>
                </a:ext>
              </a:extLst>
            </p:cNvPr>
            <p:cNvSpPr/>
            <p:nvPr/>
          </p:nvSpPr>
          <p:spPr>
            <a:xfrm>
              <a:off x="5665735" y="2689556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2639C24-11DE-4800-ADEA-0395777943E8}"/>
                </a:ext>
              </a:extLst>
            </p:cNvPr>
            <p:cNvSpPr/>
            <p:nvPr/>
          </p:nvSpPr>
          <p:spPr>
            <a:xfrm>
              <a:off x="5665735" y="3115835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46707F8-2EE3-4DF6-B8F2-60D58E8F67BC}"/>
                </a:ext>
              </a:extLst>
            </p:cNvPr>
            <p:cNvSpPr/>
            <p:nvPr/>
          </p:nvSpPr>
          <p:spPr>
            <a:xfrm>
              <a:off x="5665735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AB5581-FE8C-44D2-85F2-E4073624E17B}"/>
                </a:ext>
              </a:extLst>
            </p:cNvPr>
            <p:cNvSpPr/>
            <p:nvPr/>
          </p:nvSpPr>
          <p:spPr>
            <a:xfrm>
              <a:off x="6110976" y="2690913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BD63C24-BC1C-408F-97D7-E82C2A47316D}"/>
                </a:ext>
              </a:extLst>
            </p:cNvPr>
            <p:cNvSpPr/>
            <p:nvPr/>
          </p:nvSpPr>
          <p:spPr>
            <a:xfrm>
              <a:off x="6110976" y="3117192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453562D-9B29-4B67-BFB1-27DFC9CCFCE9}"/>
                </a:ext>
              </a:extLst>
            </p:cNvPr>
            <p:cNvSpPr/>
            <p:nvPr/>
          </p:nvSpPr>
          <p:spPr>
            <a:xfrm>
              <a:off x="6110976" y="3543471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466824D-B2CF-4789-8578-607903198341}"/>
                </a:ext>
              </a:extLst>
            </p:cNvPr>
            <p:cNvSpPr/>
            <p:nvPr/>
          </p:nvSpPr>
          <p:spPr>
            <a:xfrm>
              <a:off x="6533988" y="2688199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0C218D4-25A6-4BC2-B661-B57BBDC4B4F6}"/>
                </a:ext>
              </a:extLst>
            </p:cNvPr>
            <p:cNvSpPr/>
            <p:nvPr/>
          </p:nvSpPr>
          <p:spPr>
            <a:xfrm>
              <a:off x="6533988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8B312D51-7B25-4CEE-823A-737993B162C6}"/>
                </a:ext>
              </a:extLst>
            </p:cNvPr>
            <p:cNvSpPr/>
            <p:nvPr/>
          </p:nvSpPr>
          <p:spPr>
            <a:xfrm>
              <a:off x="6533988" y="3540757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1822E8A-C497-491C-8D90-4CB7F869EF48}"/>
                </a:ext>
              </a:extLst>
            </p:cNvPr>
            <p:cNvSpPr/>
            <p:nvPr/>
          </p:nvSpPr>
          <p:spPr>
            <a:xfrm>
              <a:off x="6979229" y="2689556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9AAFE6E-604C-4B99-926C-2324095880BB}"/>
                </a:ext>
              </a:extLst>
            </p:cNvPr>
            <p:cNvSpPr/>
            <p:nvPr/>
          </p:nvSpPr>
          <p:spPr>
            <a:xfrm>
              <a:off x="6979229" y="3115835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36DA2A1-C3C6-4691-B9E6-91CBBB89A31E}"/>
                </a:ext>
              </a:extLst>
            </p:cNvPr>
            <p:cNvSpPr/>
            <p:nvPr/>
          </p:nvSpPr>
          <p:spPr>
            <a:xfrm>
              <a:off x="6979229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01BF63F-4E43-4859-AAC2-2942DD574D24}"/>
                </a:ext>
              </a:extLst>
            </p:cNvPr>
            <p:cNvSpPr/>
            <p:nvPr/>
          </p:nvSpPr>
          <p:spPr>
            <a:xfrm>
              <a:off x="7424470" y="269091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AA2ACB1-9846-4EE4-9E7B-B1087CE347F8}"/>
                </a:ext>
              </a:extLst>
            </p:cNvPr>
            <p:cNvSpPr/>
            <p:nvPr/>
          </p:nvSpPr>
          <p:spPr>
            <a:xfrm>
              <a:off x="7424470" y="3117192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9272B20-EAE8-4055-9958-14DBC6E46960}"/>
                </a:ext>
              </a:extLst>
            </p:cNvPr>
            <p:cNvSpPr/>
            <p:nvPr/>
          </p:nvSpPr>
          <p:spPr>
            <a:xfrm>
              <a:off x="7424470" y="3543471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696FC58-A56C-441D-99C5-BB472F546F79}"/>
                </a:ext>
              </a:extLst>
            </p:cNvPr>
            <p:cNvSpPr/>
            <p:nvPr/>
          </p:nvSpPr>
          <p:spPr>
            <a:xfrm>
              <a:off x="7869711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16BC7E2-E7BD-43F8-84C3-EB682CBF2834}"/>
                </a:ext>
              </a:extLst>
            </p:cNvPr>
            <p:cNvSpPr/>
            <p:nvPr/>
          </p:nvSpPr>
          <p:spPr>
            <a:xfrm>
              <a:off x="7869711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EEFB947-7DF6-42F1-8EE0-76DB8F79BDB3}"/>
                </a:ext>
              </a:extLst>
            </p:cNvPr>
            <p:cNvSpPr/>
            <p:nvPr/>
          </p:nvSpPr>
          <p:spPr>
            <a:xfrm>
              <a:off x="7869711" y="3540757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824DCC65-079B-4DF5-A956-2939A1733966}"/>
                </a:ext>
              </a:extLst>
            </p:cNvPr>
            <p:cNvSpPr txBox="1"/>
            <p:nvPr/>
          </p:nvSpPr>
          <p:spPr>
            <a:xfrm rot="10800000">
              <a:off x="5159959" y="1850937"/>
              <a:ext cx="430887" cy="4388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635E887-7C37-45A9-A25A-FA175849C96F}"/>
                </a:ext>
              </a:extLst>
            </p:cNvPr>
            <p:cNvSpPr txBox="1"/>
            <p:nvPr/>
          </p:nvSpPr>
          <p:spPr>
            <a:xfrm rot="10800000">
              <a:off x="5627596" y="1880496"/>
              <a:ext cx="430887" cy="4092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43EB91-C8E8-4399-919B-9AB50D764FC3}"/>
                </a:ext>
              </a:extLst>
            </p:cNvPr>
            <p:cNvSpPr txBox="1"/>
            <p:nvPr/>
          </p:nvSpPr>
          <p:spPr>
            <a:xfrm rot="10800000">
              <a:off x="6072181" y="1358110"/>
              <a:ext cx="430887" cy="9316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7ED0A8D-DCF9-4749-9CB9-343C8158F7B3}"/>
                </a:ext>
              </a:extLst>
            </p:cNvPr>
            <p:cNvSpPr txBox="1"/>
            <p:nvPr/>
          </p:nvSpPr>
          <p:spPr>
            <a:xfrm rot="10800000">
              <a:off x="6493714" y="1847987"/>
              <a:ext cx="430887" cy="4417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E684A2-450E-4D22-886C-298F95A1A939}"/>
                </a:ext>
              </a:extLst>
            </p:cNvPr>
            <p:cNvSpPr txBox="1"/>
            <p:nvPr/>
          </p:nvSpPr>
          <p:spPr>
            <a:xfrm rot="10800000">
              <a:off x="6945983" y="2146146"/>
              <a:ext cx="430887" cy="1436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B807C5F-93B5-4429-84DF-D4B0195272F3}"/>
                </a:ext>
              </a:extLst>
            </p:cNvPr>
            <p:cNvSpPr txBox="1"/>
            <p:nvPr/>
          </p:nvSpPr>
          <p:spPr>
            <a:xfrm rot="10800000">
              <a:off x="7390568" y="1751807"/>
              <a:ext cx="430887" cy="5379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64951A3-5095-463F-988A-E0951BB2580D}"/>
                </a:ext>
              </a:extLst>
            </p:cNvPr>
            <p:cNvSpPr txBox="1"/>
            <p:nvPr/>
          </p:nvSpPr>
          <p:spPr>
            <a:xfrm rot="10800000">
              <a:off x="7835153" y="2138130"/>
              <a:ext cx="430887" cy="1516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E8A5D6F-FD35-4000-B5F4-7FB1189F3FD7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>
              <a:off x="5397350" y="2283593"/>
              <a:ext cx="1046" cy="40460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4A124D2-FA41-4289-AFD9-A31596485AEF}"/>
                </a:ext>
              </a:extLst>
            </p:cNvPr>
            <p:cNvCxnSpPr>
              <a:cxnSpLocks/>
              <a:stCxn id="113" idx="0"/>
              <a:endCxn id="88" idx="0"/>
            </p:cNvCxnSpPr>
            <p:nvPr/>
          </p:nvCxnSpPr>
          <p:spPr>
            <a:xfrm>
              <a:off x="5843039" y="2289775"/>
              <a:ext cx="598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070675A7-30D1-417F-A53F-A277E024349B}"/>
                </a:ext>
              </a:extLst>
            </p:cNvPr>
            <p:cNvCxnSpPr>
              <a:cxnSpLocks/>
              <a:stCxn id="114" idx="0"/>
              <a:endCxn id="91" idx="0"/>
            </p:cNvCxnSpPr>
            <p:nvPr/>
          </p:nvCxnSpPr>
          <p:spPr>
            <a:xfrm>
              <a:off x="6287624" y="2289775"/>
              <a:ext cx="1254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20A5DC0-614D-48CB-87D7-186B3D968B19}"/>
                </a:ext>
              </a:extLst>
            </p:cNvPr>
            <p:cNvCxnSpPr>
              <a:cxnSpLocks/>
              <a:stCxn id="115" idx="0"/>
              <a:endCxn id="95" idx="0"/>
            </p:cNvCxnSpPr>
            <p:nvPr/>
          </p:nvCxnSpPr>
          <p:spPr>
            <a:xfrm>
              <a:off x="6709157" y="2289775"/>
              <a:ext cx="273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62C06B7-58B2-40AC-8F13-3035F65774B6}"/>
                </a:ext>
              </a:extLst>
            </p:cNvPr>
            <p:cNvCxnSpPr>
              <a:cxnSpLocks/>
              <a:stCxn id="116" idx="0"/>
              <a:endCxn id="98" idx="0"/>
            </p:cNvCxnSpPr>
            <p:nvPr/>
          </p:nvCxnSpPr>
          <p:spPr>
            <a:xfrm flipH="1">
              <a:off x="7157131" y="2289775"/>
              <a:ext cx="4295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0EB9562-50C7-4136-9E00-BDED7881857D}"/>
                </a:ext>
              </a:extLst>
            </p:cNvPr>
            <p:cNvCxnSpPr>
              <a:cxnSpLocks/>
              <a:stCxn id="117" idx="0"/>
              <a:endCxn id="101" idx="0"/>
            </p:cNvCxnSpPr>
            <p:nvPr/>
          </p:nvCxnSpPr>
          <p:spPr>
            <a:xfrm flipH="1">
              <a:off x="7602372" y="2289775"/>
              <a:ext cx="3639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378DE92-1E06-400F-BB68-8ADF84235C8F}"/>
                </a:ext>
              </a:extLst>
            </p:cNvPr>
            <p:cNvCxnSpPr>
              <a:cxnSpLocks/>
              <a:stCxn id="118" idx="0"/>
              <a:endCxn id="106" idx="0"/>
            </p:cNvCxnSpPr>
            <p:nvPr/>
          </p:nvCxnSpPr>
          <p:spPr>
            <a:xfrm flipH="1">
              <a:off x="8047613" y="2289775"/>
              <a:ext cx="298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/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/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691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769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최종적으로 이용하는 단어의 분산 표현으로는 어느 쪽 가중치를 사용하면 좋을까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선택지는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가중치를 모두 이용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입력 측 가중치만 이용하는 것이 가장 대중적이다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89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5711494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36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이용하는 신경망의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정답 레이블은 맥락에 둘러싸인 중앙의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타깃이다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해야 할 일은 신경망에 맥락을 입력했을 때 타깃이 출현할 확률을 높이는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6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B63CD-3A16-4726-8617-7F7E5FDCB405}"/>
              </a:ext>
            </a:extLst>
          </p:cNvPr>
          <p:cNvSpPr/>
          <p:nvPr/>
        </p:nvSpPr>
        <p:spPr>
          <a:xfrm>
            <a:off x="2866144" y="3407582"/>
            <a:ext cx="477051" cy="219279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B397D4-83AC-409A-9BD8-CB99677C1D6B}"/>
              </a:ext>
            </a:extLst>
          </p:cNvPr>
          <p:cNvSpPr/>
          <p:nvPr/>
        </p:nvSpPr>
        <p:spPr>
          <a:xfrm>
            <a:off x="3343196" y="3851771"/>
            <a:ext cx="123585" cy="243816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34CA68-4DA2-4465-8A78-87EFAFA94DB3}"/>
              </a:ext>
            </a:extLst>
          </p:cNvPr>
          <p:cNvSpPr/>
          <p:nvPr/>
        </p:nvSpPr>
        <p:spPr>
          <a:xfrm>
            <a:off x="3466782" y="4306653"/>
            <a:ext cx="405972" cy="242291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93753-66F1-434B-932F-BCEAF98DDE23}"/>
              </a:ext>
            </a:extLst>
          </p:cNvPr>
          <p:cNvSpPr/>
          <p:nvPr/>
        </p:nvSpPr>
        <p:spPr>
          <a:xfrm>
            <a:off x="3929746" y="4741611"/>
            <a:ext cx="519310" cy="260692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FCB0AA-1C25-4641-BC4E-694E7F363487}"/>
              </a:ext>
            </a:extLst>
          </p:cNvPr>
          <p:cNvSpPr/>
          <p:nvPr/>
        </p:nvSpPr>
        <p:spPr>
          <a:xfrm>
            <a:off x="1912041" y="2949384"/>
            <a:ext cx="954103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4A9798-E97A-4FFE-9D41-80A3BB9AA0A8}"/>
              </a:ext>
            </a:extLst>
          </p:cNvPr>
          <p:cNvSpPr/>
          <p:nvPr/>
        </p:nvSpPr>
        <p:spPr>
          <a:xfrm>
            <a:off x="1436914" y="2481940"/>
            <a:ext cx="437990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934044" y="2432220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i say hello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0846F-465A-4D27-AC35-90F9A3B6D3AB}"/>
              </a:ext>
            </a:extLst>
          </p:cNvPr>
          <p:cNvSpPr txBox="1"/>
          <p:nvPr/>
        </p:nvSpPr>
        <p:spPr>
          <a:xfrm>
            <a:off x="934044" y="2887101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say hello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94BEC-FE70-4B64-8CDA-F5EFFFD687E0}"/>
              </a:ext>
            </a:extLst>
          </p:cNvPr>
          <p:cNvSpPr txBox="1"/>
          <p:nvPr/>
        </p:nvSpPr>
        <p:spPr>
          <a:xfrm>
            <a:off x="934044" y="3341982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hello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5B09-0179-48D5-878C-C47F0B6DBF5C}"/>
              </a:ext>
            </a:extLst>
          </p:cNvPr>
          <p:cNvSpPr txBox="1"/>
          <p:nvPr/>
        </p:nvSpPr>
        <p:spPr>
          <a:xfrm>
            <a:off x="934044" y="3796863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BC6A-CB15-4723-B128-032FC7E574C7}"/>
              </a:ext>
            </a:extLst>
          </p:cNvPr>
          <p:cNvSpPr txBox="1"/>
          <p:nvPr/>
        </p:nvSpPr>
        <p:spPr>
          <a:xfrm>
            <a:off x="934044" y="4251744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C775A-EFC8-4F32-84CA-E3876FE5B0E8}"/>
              </a:ext>
            </a:extLst>
          </p:cNvPr>
          <p:cNvSpPr txBox="1"/>
          <p:nvPr/>
        </p:nvSpPr>
        <p:spPr>
          <a:xfrm>
            <a:off x="934044" y="4706627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655-27AC-43A3-A2A6-55787902D729}"/>
              </a:ext>
            </a:extLst>
          </p:cNvPr>
          <p:cNvSpPr txBox="1"/>
          <p:nvPr/>
        </p:nvSpPr>
        <p:spPr>
          <a:xfrm>
            <a:off x="5369409" y="2432220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FFCC-47A0-41D0-B4CF-4903EFEBC616}"/>
              </a:ext>
            </a:extLst>
          </p:cNvPr>
          <p:cNvSpPr txBox="1"/>
          <p:nvPr/>
        </p:nvSpPr>
        <p:spPr>
          <a:xfrm>
            <a:off x="5661894" y="2887101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CB24C-4191-4E9A-92C4-5D8D25EE77A8}"/>
              </a:ext>
            </a:extLst>
          </p:cNvPr>
          <p:cNvSpPr txBox="1"/>
          <p:nvPr/>
        </p:nvSpPr>
        <p:spPr>
          <a:xfrm>
            <a:off x="5535064" y="3341982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D82E6-7CAB-4B40-A266-34FD6811554F}"/>
              </a:ext>
            </a:extLst>
          </p:cNvPr>
          <p:cNvSpPr txBox="1"/>
          <p:nvPr/>
        </p:nvSpPr>
        <p:spPr>
          <a:xfrm>
            <a:off x="5661894" y="3796863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668C2-6E2E-4C50-8AB8-1B18DDDF8B66}"/>
              </a:ext>
            </a:extLst>
          </p:cNvPr>
          <p:cNvSpPr txBox="1"/>
          <p:nvPr/>
        </p:nvSpPr>
        <p:spPr>
          <a:xfrm>
            <a:off x="5757721" y="42517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24BC8-7752-4903-98D3-7EF845F06695}"/>
              </a:ext>
            </a:extLst>
          </p:cNvPr>
          <p:cNvSpPr txBox="1"/>
          <p:nvPr/>
        </p:nvSpPr>
        <p:spPr>
          <a:xfrm>
            <a:off x="5826201" y="4706627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7E4C6-164C-46BB-BF21-4300B1F9F486}"/>
              </a:ext>
            </a:extLst>
          </p:cNvPr>
          <p:cNvSpPr txBox="1"/>
          <p:nvPr/>
        </p:nvSpPr>
        <p:spPr>
          <a:xfrm>
            <a:off x="8335718" y="2432220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69E43-DBC1-4AF7-9A1E-DE94BEA3199B}"/>
              </a:ext>
            </a:extLst>
          </p:cNvPr>
          <p:cNvSpPr txBox="1"/>
          <p:nvPr/>
        </p:nvSpPr>
        <p:spPr>
          <a:xfrm>
            <a:off x="8040575" y="2887101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A2FEB-8A00-4E39-BDE2-5D4C4EB172A2}"/>
              </a:ext>
            </a:extLst>
          </p:cNvPr>
          <p:cNvSpPr txBox="1"/>
          <p:nvPr/>
        </p:nvSpPr>
        <p:spPr>
          <a:xfrm>
            <a:off x="8317733" y="33419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1EE20-4CB4-4654-BC81-93339A5472BE}"/>
              </a:ext>
            </a:extLst>
          </p:cNvPr>
          <p:cNvSpPr txBox="1"/>
          <p:nvPr/>
        </p:nvSpPr>
        <p:spPr>
          <a:xfrm>
            <a:off x="8486048" y="3796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F161F-933E-458E-848C-EFE56F638507}"/>
              </a:ext>
            </a:extLst>
          </p:cNvPr>
          <p:cNvSpPr txBox="1"/>
          <p:nvPr/>
        </p:nvSpPr>
        <p:spPr>
          <a:xfrm>
            <a:off x="8335718" y="4251744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43588-6650-4E73-BF44-F60C92A67A1B}"/>
              </a:ext>
            </a:extLst>
          </p:cNvPr>
          <p:cNvSpPr txBox="1"/>
          <p:nvPr/>
        </p:nvSpPr>
        <p:spPr>
          <a:xfrm>
            <a:off x="8263231" y="470662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C2F4CD-3552-43D1-A7B9-EF1A4540D436}"/>
              </a:ext>
            </a:extLst>
          </p:cNvPr>
          <p:cNvGrpSpPr/>
          <p:nvPr/>
        </p:nvGrpSpPr>
        <p:grpSpPr>
          <a:xfrm>
            <a:off x="5368616" y="2481940"/>
            <a:ext cx="96590" cy="2600593"/>
            <a:chOff x="4153780" y="1381687"/>
            <a:chExt cx="109145" cy="303987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395E77-F880-4BEC-90AA-92D08AE3A21C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BE42ED7-A46D-4A75-B7B8-179C8C675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A6B5EAA-6CB4-43B6-A8C9-5116F87E5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96D4C-DDF8-455A-95A1-94EB0734A0C1}"/>
              </a:ext>
            </a:extLst>
          </p:cNvPr>
          <p:cNvGrpSpPr/>
          <p:nvPr/>
        </p:nvGrpSpPr>
        <p:grpSpPr>
          <a:xfrm>
            <a:off x="6923642" y="2481940"/>
            <a:ext cx="100963" cy="2594019"/>
            <a:chOff x="5653621" y="1381687"/>
            <a:chExt cx="114087" cy="303219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815C2E2-56DD-468A-B32F-6AE846E0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6F98BAA-6193-4F99-B0FD-FEF81FB9C53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682C96F-253F-43CD-8689-2CCD40EFF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001906-A8FC-459F-B564-A1720895542C}"/>
              </a:ext>
            </a:extLst>
          </p:cNvPr>
          <p:cNvGrpSpPr/>
          <p:nvPr/>
        </p:nvGrpSpPr>
        <p:grpSpPr>
          <a:xfrm>
            <a:off x="8049474" y="2496566"/>
            <a:ext cx="96590" cy="2600593"/>
            <a:chOff x="4153780" y="1381687"/>
            <a:chExt cx="109145" cy="303987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80DDCF3-2413-487E-A430-9299012D6C76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F6D0C7-C4D4-4BD9-A58F-2C9AE0617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46BAE40-5560-4567-837D-2CEE333D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DE049B-9D7F-4607-9771-21D5134F7C63}"/>
              </a:ext>
            </a:extLst>
          </p:cNvPr>
          <p:cNvGrpSpPr/>
          <p:nvPr/>
        </p:nvGrpSpPr>
        <p:grpSpPr>
          <a:xfrm>
            <a:off x="9083571" y="2481939"/>
            <a:ext cx="100963" cy="2594019"/>
            <a:chOff x="5653621" y="1381687"/>
            <a:chExt cx="114087" cy="303219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289679-EC9A-4FAB-991A-03261A19A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9B79E56-27B6-429F-8871-E3595FDBB28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A2EF15-17F2-40C0-8565-E445B510EA9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말뭉치에서 맥락과 타깃을 만드는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2526946" y="19773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5367683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35780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672968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330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원핫 표현으로 변환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1536235" y="19714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4729911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08886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9507B-9979-433D-8B0B-8C2A0478F82A}"/>
              </a:ext>
            </a:extLst>
          </p:cNvPr>
          <p:cNvSpPr txBox="1"/>
          <p:nvPr/>
        </p:nvSpPr>
        <p:spPr>
          <a:xfrm>
            <a:off x="1221329" y="3455021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 1 2 3 4 1 5 6]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5104564" y="2514407"/>
            <a:ext cx="777777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8013700" y="2514407"/>
            <a:ext cx="492443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002236-2F70-41F6-A4D7-A92CE384287B}"/>
              </a:ext>
            </a:extLst>
          </p:cNvPr>
          <p:cNvSpPr/>
          <p:nvPr/>
        </p:nvSpPr>
        <p:spPr>
          <a:xfrm>
            <a:off x="1597927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(8,)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4916933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7693212" y="4887937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49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3764658" y="2087388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5218233" y="211168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255839" y="129540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4049221" y="2388682"/>
            <a:ext cx="704039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5265946" y="2388681"/>
            <a:ext cx="453970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3861402" y="4535665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5049002" y="4532269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6C6D6C-DA35-43A3-A1CF-66C67BF05DB9}"/>
              </a:ext>
            </a:extLst>
          </p:cNvPr>
          <p:cNvSpPr txBox="1"/>
          <p:nvPr/>
        </p:nvSpPr>
        <p:spPr>
          <a:xfrm>
            <a:off x="638271" y="2452535"/>
            <a:ext cx="130346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E29E1-C739-4957-9941-4D89389F8242}"/>
              </a:ext>
            </a:extLst>
          </p:cNvPr>
          <p:cNvSpPr txBox="1"/>
          <p:nvPr/>
        </p:nvSpPr>
        <p:spPr>
          <a:xfrm>
            <a:off x="860032" y="2810374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A17FF-AE81-435F-BBAE-9001E78BC5D8}"/>
              </a:ext>
            </a:extLst>
          </p:cNvPr>
          <p:cNvSpPr txBox="1"/>
          <p:nvPr/>
        </p:nvSpPr>
        <p:spPr>
          <a:xfrm>
            <a:off x="764524" y="3168213"/>
            <a:ext cx="1050956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60A4C-04AC-4853-89BC-3E8FC7370DA8}"/>
              </a:ext>
            </a:extLst>
          </p:cNvPr>
          <p:cNvSpPr txBox="1"/>
          <p:nvPr/>
        </p:nvSpPr>
        <p:spPr>
          <a:xfrm>
            <a:off x="860032" y="3526051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4980BB-E9C7-4778-8372-B95DD082FC23}"/>
              </a:ext>
            </a:extLst>
          </p:cNvPr>
          <p:cNvSpPr txBox="1"/>
          <p:nvPr/>
        </p:nvSpPr>
        <p:spPr>
          <a:xfrm>
            <a:off x="935386" y="3883889"/>
            <a:ext cx="70923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E787DD-67AA-4759-BD2B-B70DE7AFB673}"/>
              </a:ext>
            </a:extLst>
          </p:cNvPr>
          <p:cNvSpPr txBox="1"/>
          <p:nvPr/>
        </p:nvSpPr>
        <p:spPr>
          <a:xfrm>
            <a:off x="985781" y="4241729"/>
            <a:ext cx="6084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4BA22C-D44D-4BBB-B439-44811AC4EF6C}"/>
              </a:ext>
            </a:extLst>
          </p:cNvPr>
          <p:cNvSpPr txBox="1"/>
          <p:nvPr/>
        </p:nvSpPr>
        <p:spPr>
          <a:xfrm>
            <a:off x="2496466" y="2452535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48FCE6-9883-4EE0-AD91-01BFCAA55EC0}"/>
              </a:ext>
            </a:extLst>
          </p:cNvPr>
          <p:cNvSpPr txBox="1"/>
          <p:nvPr/>
        </p:nvSpPr>
        <p:spPr>
          <a:xfrm>
            <a:off x="2272067" y="2810374"/>
            <a:ext cx="903200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61AE96-0ACA-4AC8-8055-A8B8608B74E6}"/>
              </a:ext>
            </a:extLst>
          </p:cNvPr>
          <p:cNvSpPr txBox="1"/>
          <p:nvPr/>
        </p:nvSpPr>
        <p:spPr>
          <a:xfrm>
            <a:off x="2482225" y="3168213"/>
            <a:ext cx="48288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F98AF8-E373-4F84-8512-7227CCF8E7AA}"/>
              </a:ext>
            </a:extLst>
          </p:cNvPr>
          <p:cNvSpPr txBox="1"/>
          <p:nvPr/>
        </p:nvSpPr>
        <p:spPr>
          <a:xfrm>
            <a:off x="2611119" y="3526051"/>
            <a:ext cx="22509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FCA81-9BEE-4597-943C-1C5F4F3561F8}"/>
              </a:ext>
            </a:extLst>
          </p:cNvPr>
          <p:cNvSpPr txBox="1"/>
          <p:nvPr/>
        </p:nvSpPr>
        <p:spPr>
          <a:xfrm>
            <a:off x="2496466" y="3883889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7BC6CC-91C3-46C0-80B7-2AEBB2CE131A}"/>
              </a:ext>
            </a:extLst>
          </p:cNvPr>
          <p:cNvSpPr txBox="1"/>
          <p:nvPr/>
        </p:nvSpPr>
        <p:spPr>
          <a:xfrm>
            <a:off x="2442928" y="4241729"/>
            <a:ext cx="561475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BA02A6F-87C9-4D20-9905-DB4CD125EB47}"/>
              </a:ext>
            </a:extLst>
          </p:cNvPr>
          <p:cNvGrpSpPr/>
          <p:nvPr/>
        </p:nvGrpSpPr>
        <p:grpSpPr>
          <a:xfrm>
            <a:off x="636999" y="2491648"/>
            <a:ext cx="75984" cy="2045793"/>
            <a:chOff x="4153780" y="1381687"/>
            <a:chExt cx="109145" cy="303987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151308-6206-424A-9A21-590B6398F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1B4F5D8-0D62-4768-8ADE-51D69976F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57F25DE-AB6D-4713-89BB-C977595A9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57F0F0-7C32-422D-BA2A-CABA096FCABB}"/>
              </a:ext>
            </a:extLst>
          </p:cNvPr>
          <p:cNvGrpSpPr/>
          <p:nvPr/>
        </p:nvGrpSpPr>
        <p:grpSpPr>
          <a:xfrm>
            <a:off x="1860282" y="2491648"/>
            <a:ext cx="79424" cy="2040622"/>
            <a:chOff x="5653621" y="1381687"/>
            <a:chExt cx="114087" cy="303219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BDE94C-8080-46BC-A976-3A712E65E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3030E2B-F964-404E-8DE0-E3D86052F04B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24AA8B-C6D1-453B-928A-78702C658F9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ED1444B-504B-42EB-805F-14D159591054}"/>
              </a:ext>
            </a:extLst>
          </p:cNvPr>
          <p:cNvGrpSpPr/>
          <p:nvPr/>
        </p:nvGrpSpPr>
        <p:grpSpPr>
          <a:xfrm>
            <a:off x="2284894" y="2503154"/>
            <a:ext cx="75984" cy="2045793"/>
            <a:chOff x="4153780" y="1381687"/>
            <a:chExt cx="109145" cy="3039874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D30CF8E-25B4-4383-AF9F-168A63C184F4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465E65-F165-40FF-B45A-91A275B84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90FC25E-A996-4DA1-A553-0566B6937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0E96A77-C577-45A3-9DDB-C7F2373D9BA5}"/>
              </a:ext>
            </a:extLst>
          </p:cNvPr>
          <p:cNvGrpSpPr/>
          <p:nvPr/>
        </p:nvGrpSpPr>
        <p:grpSpPr>
          <a:xfrm>
            <a:off x="3098381" y="2491647"/>
            <a:ext cx="79424" cy="2040622"/>
            <a:chOff x="5653621" y="1381687"/>
            <a:chExt cx="114087" cy="303219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14ABA55-6E7D-484C-A0FE-3DBE04B5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E1BFBA5-7087-48BB-B973-3D12BDD6F32D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A032C6D-9B4F-4800-BD5A-675DCC5C38E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D969B5-F34A-4D10-B552-E8751B2B0765}"/>
              </a:ext>
            </a:extLst>
          </p:cNvPr>
          <p:cNvSpPr txBox="1"/>
          <p:nvPr/>
        </p:nvSpPr>
        <p:spPr>
          <a:xfrm>
            <a:off x="636265" y="2090078"/>
            <a:ext cx="1166772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C1B5BF-0B7C-424C-B0F0-11470A470332}"/>
              </a:ext>
            </a:extLst>
          </p:cNvPr>
          <p:cNvSpPr txBox="1"/>
          <p:nvPr/>
        </p:nvSpPr>
        <p:spPr>
          <a:xfrm>
            <a:off x="2527449" y="2090078"/>
            <a:ext cx="448299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99045846-F32D-4C10-B796-875DDAC6CF28}"/>
              </a:ext>
            </a:extLst>
          </p:cNvPr>
          <p:cNvCxnSpPr/>
          <p:nvPr/>
        </p:nvCxnSpPr>
        <p:spPr>
          <a:xfrm>
            <a:off x="3281082" y="3523465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6D965FA-67F2-46F6-9330-B4C0E24C09D0}"/>
              </a:ext>
            </a:extLst>
          </p:cNvPr>
          <p:cNvSpPr txBox="1"/>
          <p:nvPr/>
        </p:nvSpPr>
        <p:spPr>
          <a:xfrm>
            <a:off x="3274515" y="319336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5577E5A-AB7C-41B0-8D14-CEFE88D7B5AE}"/>
              </a:ext>
            </a:extLst>
          </p:cNvPr>
          <p:cNvCxnSpPr/>
          <p:nvPr/>
        </p:nvCxnSpPr>
        <p:spPr>
          <a:xfrm>
            <a:off x="5844971" y="3550010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3BF8136-F9D0-438A-B03E-DC8B03254C0C}"/>
              </a:ext>
            </a:extLst>
          </p:cNvPr>
          <p:cNvSpPr txBox="1"/>
          <p:nvPr/>
        </p:nvSpPr>
        <p:spPr>
          <a:xfrm>
            <a:off x="5838404" y="321990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97F109-178F-46A6-90BD-B153658F2F41}"/>
              </a:ext>
            </a:extLst>
          </p:cNvPr>
          <p:cNvSpPr txBox="1"/>
          <p:nvPr/>
        </p:nvSpPr>
        <p:spPr>
          <a:xfrm>
            <a:off x="6850328" y="2388681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66C8D0-D175-45DD-B879-D97EA7B43B48}"/>
              </a:ext>
            </a:extLst>
          </p:cNvPr>
          <p:cNvSpPr txBox="1"/>
          <p:nvPr/>
        </p:nvSpPr>
        <p:spPr>
          <a:xfrm>
            <a:off x="6891542" y="2082915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7359AAE-AFE1-44B4-AB3F-82F5E943EEDB}"/>
              </a:ext>
            </a:extLst>
          </p:cNvPr>
          <p:cNvSpPr/>
          <p:nvPr/>
        </p:nvSpPr>
        <p:spPr>
          <a:xfrm>
            <a:off x="6896757" y="4717357"/>
            <a:ext cx="1231649" cy="313037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 2, 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68B98D-013F-457C-9D81-FA45948CD344}"/>
              </a:ext>
            </a:extLst>
          </p:cNvPr>
          <p:cNvSpPr txBox="1"/>
          <p:nvPr/>
        </p:nvSpPr>
        <p:spPr>
          <a:xfrm>
            <a:off x="6852970" y="2390229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B2F2CD-FA70-453B-BD68-656E14B1438A}"/>
              </a:ext>
            </a:extLst>
          </p:cNvPr>
          <p:cNvSpPr txBox="1"/>
          <p:nvPr/>
        </p:nvSpPr>
        <p:spPr>
          <a:xfrm>
            <a:off x="8473724" y="2329887"/>
            <a:ext cx="1426994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1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1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1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0 1 0]]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5F27ED1-7A43-463E-B7B8-F4AE81521ABB}"/>
              </a:ext>
            </a:extLst>
          </p:cNvPr>
          <p:cNvSpPr/>
          <p:nvPr/>
        </p:nvSpPr>
        <p:spPr>
          <a:xfrm>
            <a:off x="8726926" y="4392628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DDACBB-0687-430B-AC11-9DF724690F59}"/>
              </a:ext>
            </a:extLst>
          </p:cNvPr>
          <p:cNvSpPr txBox="1"/>
          <p:nvPr/>
        </p:nvSpPr>
        <p:spPr>
          <a:xfrm>
            <a:off x="8918336" y="208291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</p:spTree>
    <p:extLst>
      <p:ext uri="{BB962C8B-B14F-4D97-AF65-F5344CB8AC3E}">
        <p14:creationId xmlns:p14="http://schemas.microsoft.com/office/powerpoint/2010/main" val="170774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30271" y="1045017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대응하는 차원의 원소 수가 일치함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2E67C-4E2E-49F5-97D8-67D8EA139A4A}"/>
              </a:ext>
            </a:extLst>
          </p:cNvPr>
          <p:cNvGrpSpPr/>
          <p:nvPr/>
        </p:nvGrpSpPr>
        <p:grpSpPr>
          <a:xfrm>
            <a:off x="2064781" y="1476015"/>
            <a:ext cx="3653564" cy="2181586"/>
            <a:chOff x="1742052" y="1541897"/>
            <a:chExt cx="4872851" cy="319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/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     2×4          3×4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blipFill>
                  <a:blip r:embed="rId3"/>
                  <a:stretch>
                    <a:fillRect r="-61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0CA83-BD63-491B-95FA-6ABD3DB6D774}"/>
                </a:ext>
              </a:extLst>
            </p:cNvPr>
            <p:cNvSpPr txBox="1"/>
            <p:nvPr/>
          </p:nvSpPr>
          <p:spPr>
            <a:xfrm>
              <a:off x="2136161" y="1680042"/>
              <a:ext cx="433052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B44D4-D201-4946-8BAC-D2B592E53E25}"/>
                </a:ext>
              </a:extLst>
            </p:cNvPr>
            <p:cNvSpPr txBox="1"/>
            <p:nvPr/>
          </p:nvSpPr>
          <p:spPr>
            <a:xfrm>
              <a:off x="3709418" y="1680042"/>
              <a:ext cx="419530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E1D20D-5840-4FB1-A79A-9A147ED26FF8}"/>
                </a:ext>
              </a:extLst>
            </p:cNvPr>
            <p:cNvSpPr txBox="1"/>
            <p:nvPr/>
          </p:nvSpPr>
          <p:spPr>
            <a:xfrm>
              <a:off x="5691899" y="1680042"/>
              <a:ext cx="425326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60D72-DB65-4B22-A22A-0865D13DE562}"/>
                </a:ext>
              </a:extLst>
            </p:cNvPr>
            <p:cNvSpPr txBox="1"/>
            <p:nvPr/>
          </p:nvSpPr>
          <p:spPr>
            <a:xfrm>
              <a:off x="4741864" y="1664909"/>
              <a:ext cx="390558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1DAA6-D4C9-41B2-B82C-ACDEABC8BC86}"/>
                </a:ext>
              </a:extLst>
            </p:cNvPr>
            <p:cNvSpPr txBox="1"/>
            <p:nvPr/>
          </p:nvSpPr>
          <p:spPr>
            <a:xfrm>
              <a:off x="2983959" y="1541897"/>
              <a:ext cx="311364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23C13B-23B8-434C-8DCB-E91F8291EA5A}"/>
                </a:ext>
              </a:extLst>
            </p:cNvPr>
            <p:cNvSpPr/>
            <p:nvPr/>
          </p:nvSpPr>
          <p:spPr>
            <a:xfrm>
              <a:off x="2490197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64422-6508-4F97-8E25-1B3352A3F546}"/>
                </a:ext>
              </a:extLst>
            </p:cNvPr>
            <p:cNvSpPr/>
            <p:nvPr/>
          </p:nvSpPr>
          <p:spPr>
            <a:xfrm>
              <a:off x="3238342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3A202-D97A-4F20-A85F-CF4D6F514768}"/>
                </a:ext>
              </a:extLst>
            </p:cNvPr>
            <p:cNvSpPr/>
            <p:nvPr/>
          </p:nvSpPr>
          <p:spPr>
            <a:xfrm>
              <a:off x="1742052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F8BB1E-E0CF-4AE0-839D-C8DD61A9F953}"/>
                </a:ext>
              </a:extLst>
            </p:cNvPr>
            <p:cNvSpPr/>
            <p:nvPr/>
          </p:nvSpPr>
          <p:spPr>
            <a:xfrm>
              <a:off x="4070314" y="2924200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FE624-B9B8-47C7-8EEF-593FDD09C0FB}"/>
                </a:ext>
              </a:extLst>
            </p:cNvPr>
            <p:cNvSpPr/>
            <p:nvPr/>
          </p:nvSpPr>
          <p:spPr>
            <a:xfrm>
              <a:off x="530187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FDAD90-11ED-48EA-A3EE-0A8C6550E633}"/>
                </a:ext>
              </a:extLst>
            </p:cNvPr>
            <p:cNvSpPr/>
            <p:nvPr/>
          </p:nvSpPr>
          <p:spPr>
            <a:xfrm>
              <a:off x="612114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81C0B61-0E24-4338-A784-FFE00CF4699C}"/>
                </a:ext>
              </a:extLst>
            </p:cNvPr>
            <p:cNvCxnSpPr>
              <a:cxnSpLocks/>
              <a:stCxn id="16" idx="2"/>
              <a:endCxn id="17" idx="2"/>
            </p:cNvCxnSpPr>
            <p:nvPr/>
          </p:nvCxnSpPr>
          <p:spPr>
            <a:xfrm rot="16200000" flipH="1">
              <a:off x="3111150" y="2593350"/>
              <a:ext cx="12700" cy="748145"/>
            </a:xfrm>
            <a:prstGeom prst="bentConnector3">
              <a:avLst>
                <a:gd name="adj1" fmla="val 108756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96A5722-5959-48F7-B943-E64A5CB9BECB}"/>
                </a:ext>
              </a:extLst>
            </p:cNvPr>
            <p:cNvCxnSpPr>
              <a:cxnSpLocks/>
              <a:stCxn id="18" idx="2"/>
              <a:endCxn id="20" idx="2"/>
            </p:cNvCxnSpPr>
            <p:nvPr/>
          </p:nvCxnSpPr>
          <p:spPr>
            <a:xfrm rot="16200000" flipH="1">
              <a:off x="3768842" y="1184226"/>
              <a:ext cx="12700" cy="3559819"/>
            </a:xfrm>
            <a:prstGeom prst="bentConnector3">
              <a:avLst>
                <a:gd name="adj1" fmla="val 4885724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3755275-EB0B-47AC-9D1B-F01502DFF2A8}"/>
                </a:ext>
              </a:extLst>
            </p:cNvPr>
            <p:cNvCxnSpPr>
              <a:cxnSpLocks/>
              <a:stCxn id="19" idx="2"/>
              <a:endCxn id="21" idx="2"/>
            </p:cNvCxnSpPr>
            <p:nvPr/>
          </p:nvCxnSpPr>
          <p:spPr>
            <a:xfrm rot="5400000" flipH="1" flipV="1">
              <a:off x="5339716" y="1941614"/>
              <a:ext cx="5783" cy="2050827"/>
            </a:xfrm>
            <a:prstGeom prst="bentConnector3">
              <a:avLst>
                <a:gd name="adj1" fmla="val -14848539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D7A675-3062-4E9D-87C1-1C9F315611E2}"/>
                </a:ext>
              </a:extLst>
            </p:cNvPr>
            <p:cNvSpPr txBox="1"/>
            <p:nvPr/>
          </p:nvSpPr>
          <p:spPr>
            <a:xfrm>
              <a:off x="2537052" y="4402192"/>
              <a:ext cx="1099432" cy="33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일치시킨다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81F16B-E480-4A43-A6A5-65315216F09A}"/>
              </a:ext>
            </a:extLst>
          </p:cNvPr>
          <p:cNvSpPr txBox="1"/>
          <p:nvPr/>
        </p:nvSpPr>
        <p:spPr>
          <a:xfrm>
            <a:off x="630271" y="400110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버전의 행렬 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/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65FE4C3-47C7-40C2-972B-87688206879B}"/>
              </a:ext>
            </a:extLst>
          </p:cNvPr>
          <p:cNvSpPr txBox="1"/>
          <p:nvPr/>
        </p:nvSpPr>
        <p:spPr>
          <a:xfrm>
            <a:off x="2360276" y="452645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4AA91-05ED-45B8-BC5F-32C4BABE0B8C}"/>
              </a:ext>
            </a:extLst>
          </p:cNvPr>
          <p:cNvSpPr txBox="1"/>
          <p:nvPr/>
        </p:nvSpPr>
        <p:spPr>
          <a:xfrm>
            <a:off x="3539872" y="4526458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5695C-6E4B-41FF-993E-C3592383F39D}"/>
              </a:ext>
            </a:extLst>
          </p:cNvPr>
          <p:cNvSpPr txBox="1"/>
          <p:nvPr/>
        </p:nvSpPr>
        <p:spPr>
          <a:xfrm>
            <a:off x="5026295" y="4526458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D7113-FCCC-445D-B397-DAA23A829103}"/>
              </a:ext>
            </a:extLst>
          </p:cNvPr>
          <p:cNvSpPr txBox="1"/>
          <p:nvPr/>
        </p:nvSpPr>
        <p:spPr>
          <a:xfrm>
            <a:off x="4313979" y="4516122"/>
            <a:ext cx="292832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FF93A-333D-4000-ACD4-55B941D5FF23}"/>
              </a:ext>
            </a:extLst>
          </p:cNvPr>
          <p:cNvSpPr txBox="1"/>
          <p:nvPr/>
        </p:nvSpPr>
        <p:spPr>
          <a:xfrm>
            <a:off x="2995937" y="4432103"/>
            <a:ext cx="233454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62C0-8BD8-4E56-B5F9-FC9CCEEBF728}"/>
              </a:ext>
            </a:extLst>
          </p:cNvPr>
          <p:cNvSpPr/>
          <p:nvPr/>
        </p:nvSpPr>
        <p:spPr>
          <a:xfrm>
            <a:off x="2648777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DC0DB0-3509-4353-AB9A-4460C06D63A8}"/>
              </a:ext>
            </a:extLst>
          </p:cNvPr>
          <p:cNvSpPr/>
          <p:nvPr/>
        </p:nvSpPr>
        <p:spPr>
          <a:xfrm>
            <a:off x="3248141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C86BDC-FD37-42C2-98A3-00A8B1727B46}"/>
              </a:ext>
            </a:extLst>
          </p:cNvPr>
          <p:cNvSpPr/>
          <p:nvPr/>
        </p:nvSpPr>
        <p:spPr>
          <a:xfrm>
            <a:off x="2064781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FE72F0-DE01-4088-9992-0C36C8B33896}"/>
              </a:ext>
            </a:extLst>
          </p:cNvPr>
          <p:cNvSpPr/>
          <p:nvPr/>
        </p:nvSpPr>
        <p:spPr>
          <a:xfrm>
            <a:off x="3871936" y="537623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343ACC-73CD-477B-B872-B63F05F72EC4}"/>
              </a:ext>
            </a:extLst>
          </p:cNvPr>
          <p:cNvSpPr/>
          <p:nvPr/>
        </p:nvSpPr>
        <p:spPr>
          <a:xfrm>
            <a:off x="4795332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23FB23-1FB5-4FB3-ACD4-717CD1749C7F}"/>
              </a:ext>
            </a:extLst>
          </p:cNvPr>
          <p:cNvSpPr/>
          <p:nvPr/>
        </p:nvSpPr>
        <p:spPr>
          <a:xfrm>
            <a:off x="5409604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950B72F-B84C-4383-91F4-696FEC8065C6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16200000" flipH="1">
            <a:off x="3133566" y="5106073"/>
            <a:ext cx="12700" cy="599364"/>
          </a:xfrm>
          <a:prstGeom prst="bentConnector3">
            <a:avLst>
              <a:gd name="adj1" fmla="val 70638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CE7589B-E5B7-4F84-8BCC-20E69943E7C8}"/>
              </a:ext>
            </a:extLst>
          </p:cNvPr>
          <p:cNvCxnSpPr>
            <a:cxnSpLocks/>
            <a:stCxn id="37" idx="2"/>
            <a:endCxn id="39" idx="2"/>
          </p:cNvCxnSpPr>
          <p:nvPr/>
        </p:nvCxnSpPr>
        <p:spPr>
          <a:xfrm rot="16200000" flipH="1">
            <a:off x="3615163" y="4038234"/>
            <a:ext cx="12700" cy="2730551"/>
          </a:xfrm>
          <a:prstGeom prst="bentConnector3">
            <a:avLst>
              <a:gd name="adj1" fmla="val 276807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F980BA-033B-49AB-88DA-01D88366F65B}"/>
              </a:ext>
            </a:extLst>
          </p:cNvPr>
          <p:cNvCxnSpPr>
            <a:cxnSpLocks/>
            <a:stCxn id="38" idx="2"/>
            <a:endCxn id="42" idx="2"/>
          </p:cNvCxnSpPr>
          <p:nvPr/>
        </p:nvCxnSpPr>
        <p:spPr>
          <a:xfrm rot="5400000" flipH="1" flipV="1">
            <a:off x="4823901" y="4636651"/>
            <a:ext cx="3950" cy="1537668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5B9F2-CDF8-4E11-BCBE-AFE8FB0F6B3F}"/>
              </a:ext>
            </a:extLst>
          </p:cNvPr>
          <p:cNvSpPr txBox="1"/>
          <p:nvPr/>
        </p:nvSpPr>
        <p:spPr>
          <a:xfrm>
            <a:off x="2660856" y="6385720"/>
            <a:ext cx="824332" cy="227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5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0" y="811828"/>
            <a:ext cx="8289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create_contexts_target(corpus, window_size=1):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target = corpus[window_size:-window_size]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contexts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idx in range(window_size, len(corpus)-window_size):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t in range(-window_size, window_size + 1):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t ==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continue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cs.append(corpus[idx + t])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contexts.append(cs)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np.array(contexts), np.array(target)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contexts, target = create_contexts_target(corpus, window_size=1)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23158-F4B8-418C-9713-30C42DB3B89A}"/>
              </a:ext>
            </a:extLst>
          </p:cNvPr>
          <p:cNvSpPr txBox="1"/>
          <p:nvPr/>
        </p:nvSpPr>
        <p:spPr>
          <a:xfrm>
            <a:off x="4492993" y="5213372"/>
            <a:ext cx="3214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 = 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1 2 3 4 1 5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6E939-5FC1-4FDE-855C-C717952DC7FE}"/>
              </a:ext>
            </a:extLst>
          </p:cNvPr>
          <p:cNvSpPr txBox="1"/>
          <p:nvPr/>
        </p:nvSpPr>
        <p:spPr>
          <a:xfrm>
            <a:off x="4492993" y="5706153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5AD2F-B913-4C2B-ABD4-6264CDCDBCB6}"/>
              </a:ext>
            </a:extLst>
          </p:cNvPr>
          <p:cNvSpPr txBox="1"/>
          <p:nvPr/>
        </p:nvSpPr>
        <p:spPr>
          <a:xfrm>
            <a:off x="4035793" y="6075485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2048732" y="5336821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[0,2]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9822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30182" y="854589"/>
            <a:ext cx="71416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(target,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7573326" y="1904488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7573326" y="136488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N=6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9D664-3385-4F4E-93AA-6C636CC761A6}"/>
              </a:ext>
            </a:extLst>
          </p:cNvPr>
          <p:cNvSpPr/>
          <p:nvPr/>
        </p:nvSpPr>
        <p:spPr>
          <a:xfrm>
            <a:off x="7868961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86C58-6225-406C-B17D-B9073674DA6F}"/>
              </a:ext>
            </a:extLst>
          </p:cNvPr>
          <p:cNvSpPr/>
          <p:nvPr/>
        </p:nvSpPr>
        <p:spPr>
          <a:xfrm>
            <a:off x="8188414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3EA08-A8B7-41E1-9345-4E5AFEA74A66}"/>
              </a:ext>
            </a:extLst>
          </p:cNvPr>
          <p:cNvSpPr/>
          <p:nvPr/>
        </p:nvSpPr>
        <p:spPr>
          <a:xfrm>
            <a:off x="8507867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4CE5F-31B3-4DC7-A1B8-CEBDC5542C2B}"/>
              </a:ext>
            </a:extLst>
          </p:cNvPr>
          <p:cNvSpPr/>
          <p:nvPr/>
        </p:nvSpPr>
        <p:spPr>
          <a:xfrm>
            <a:off x="8827320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52B5A-FD64-4E22-81EB-57CE5F391B38}"/>
              </a:ext>
            </a:extLst>
          </p:cNvPr>
          <p:cNvSpPr/>
          <p:nvPr/>
        </p:nvSpPr>
        <p:spPr>
          <a:xfrm>
            <a:off x="9146773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54D3B-CD3A-4725-B351-D23BCD3DA5F0}"/>
              </a:ext>
            </a:extLst>
          </p:cNvPr>
          <p:cNvSpPr/>
          <p:nvPr/>
        </p:nvSpPr>
        <p:spPr>
          <a:xfrm>
            <a:off x="9466226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121B51-EEC6-45FE-AF07-C65B187B33DD}"/>
              </a:ext>
            </a:extLst>
          </p:cNvPr>
          <p:cNvSpPr/>
          <p:nvPr/>
        </p:nvSpPr>
        <p:spPr>
          <a:xfrm>
            <a:off x="9785679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39CE8-C383-4166-B10B-5F543BD8D389}"/>
              </a:ext>
            </a:extLst>
          </p:cNvPr>
          <p:cNvSpPr/>
          <p:nvPr/>
        </p:nvSpPr>
        <p:spPr>
          <a:xfrm>
            <a:off x="7868961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A4C004-6F76-4BAE-8DED-994E83FBF389}"/>
              </a:ext>
            </a:extLst>
          </p:cNvPr>
          <p:cNvSpPr/>
          <p:nvPr/>
        </p:nvSpPr>
        <p:spPr>
          <a:xfrm>
            <a:off x="8188414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87339C-6D3D-4ACE-8BD1-F53F7FADD360}"/>
              </a:ext>
            </a:extLst>
          </p:cNvPr>
          <p:cNvSpPr/>
          <p:nvPr/>
        </p:nvSpPr>
        <p:spPr>
          <a:xfrm>
            <a:off x="8507867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065F15-C9DB-43D0-99CF-075D7E22F29C}"/>
              </a:ext>
            </a:extLst>
          </p:cNvPr>
          <p:cNvSpPr/>
          <p:nvPr/>
        </p:nvSpPr>
        <p:spPr>
          <a:xfrm>
            <a:off x="8827320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391EF4-475A-4748-B957-E1F948970B4D}"/>
              </a:ext>
            </a:extLst>
          </p:cNvPr>
          <p:cNvSpPr/>
          <p:nvPr/>
        </p:nvSpPr>
        <p:spPr>
          <a:xfrm>
            <a:off x="9146773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58705-5A0E-4DD5-8567-D3C48DB12355}"/>
              </a:ext>
            </a:extLst>
          </p:cNvPr>
          <p:cNvSpPr/>
          <p:nvPr/>
        </p:nvSpPr>
        <p:spPr>
          <a:xfrm>
            <a:off x="9466226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E6903C-510C-4327-9A2D-5160A9C104B3}"/>
              </a:ext>
            </a:extLst>
          </p:cNvPr>
          <p:cNvSpPr/>
          <p:nvPr/>
        </p:nvSpPr>
        <p:spPr>
          <a:xfrm>
            <a:off x="9785679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A2405D-48B6-4098-9C3A-354C07578A96}"/>
              </a:ext>
            </a:extLst>
          </p:cNvPr>
          <p:cNvSpPr/>
          <p:nvPr/>
        </p:nvSpPr>
        <p:spPr>
          <a:xfrm>
            <a:off x="7868961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C7F039-33FF-4321-985C-7C154576138E}"/>
              </a:ext>
            </a:extLst>
          </p:cNvPr>
          <p:cNvSpPr/>
          <p:nvPr/>
        </p:nvSpPr>
        <p:spPr>
          <a:xfrm>
            <a:off x="8188414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38754D-C136-48E4-8B32-4AC791229895}"/>
              </a:ext>
            </a:extLst>
          </p:cNvPr>
          <p:cNvSpPr/>
          <p:nvPr/>
        </p:nvSpPr>
        <p:spPr>
          <a:xfrm>
            <a:off x="8507867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586760-C63D-41EA-9B3A-6071846A81BC}"/>
              </a:ext>
            </a:extLst>
          </p:cNvPr>
          <p:cNvSpPr/>
          <p:nvPr/>
        </p:nvSpPr>
        <p:spPr>
          <a:xfrm>
            <a:off x="8827320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E65F6-E651-4BEF-86C8-3E74A41ADCCA}"/>
              </a:ext>
            </a:extLst>
          </p:cNvPr>
          <p:cNvSpPr/>
          <p:nvPr/>
        </p:nvSpPr>
        <p:spPr>
          <a:xfrm>
            <a:off x="9146773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32C310-8395-4029-BF58-00124E50E42B}"/>
              </a:ext>
            </a:extLst>
          </p:cNvPr>
          <p:cNvSpPr/>
          <p:nvPr/>
        </p:nvSpPr>
        <p:spPr>
          <a:xfrm>
            <a:off x="9466226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0692C6-F7D1-4B0E-9DFC-FDA297CC4ADA}"/>
              </a:ext>
            </a:extLst>
          </p:cNvPr>
          <p:cNvSpPr/>
          <p:nvPr/>
        </p:nvSpPr>
        <p:spPr>
          <a:xfrm>
            <a:off x="9785679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D777CB0-D362-4280-B5A3-C487D3366AD9}"/>
              </a:ext>
            </a:extLst>
          </p:cNvPr>
          <p:cNvSpPr/>
          <p:nvPr/>
        </p:nvSpPr>
        <p:spPr>
          <a:xfrm>
            <a:off x="7868961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76E8D-4D60-40F3-97C8-67DC025545FF}"/>
              </a:ext>
            </a:extLst>
          </p:cNvPr>
          <p:cNvSpPr/>
          <p:nvPr/>
        </p:nvSpPr>
        <p:spPr>
          <a:xfrm>
            <a:off x="8188414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104637-E7A8-4AD7-A4CA-4443F128BE8A}"/>
              </a:ext>
            </a:extLst>
          </p:cNvPr>
          <p:cNvSpPr/>
          <p:nvPr/>
        </p:nvSpPr>
        <p:spPr>
          <a:xfrm>
            <a:off x="8507867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6EF539-E325-49AF-858F-C284AA73736F}"/>
              </a:ext>
            </a:extLst>
          </p:cNvPr>
          <p:cNvSpPr/>
          <p:nvPr/>
        </p:nvSpPr>
        <p:spPr>
          <a:xfrm>
            <a:off x="8827320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EBEF6E-DADA-4A8C-AECC-E7377633E24F}"/>
              </a:ext>
            </a:extLst>
          </p:cNvPr>
          <p:cNvSpPr/>
          <p:nvPr/>
        </p:nvSpPr>
        <p:spPr>
          <a:xfrm>
            <a:off x="9146773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B4380D-93EE-40D4-A904-5BDE81D62606}"/>
              </a:ext>
            </a:extLst>
          </p:cNvPr>
          <p:cNvSpPr/>
          <p:nvPr/>
        </p:nvSpPr>
        <p:spPr>
          <a:xfrm>
            <a:off x="9466226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7E5D82-BB64-4B0C-A1DD-42C47A48CF10}"/>
              </a:ext>
            </a:extLst>
          </p:cNvPr>
          <p:cNvSpPr/>
          <p:nvPr/>
        </p:nvSpPr>
        <p:spPr>
          <a:xfrm>
            <a:off x="9785679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E50C96-2FE1-4303-84AA-AC47712AAEDA}"/>
              </a:ext>
            </a:extLst>
          </p:cNvPr>
          <p:cNvSpPr/>
          <p:nvPr/>
        </p:nvSpPr>
        <p:spPr>
          <a:xfrm>
            <a:off x="7868961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0B2A9-5169-4806-AE55-F74B5F2FF88A}"/>
              </a:ext>
            </a:extLst>
          </p:cNvPr>
          <p:cNvSpPr/>
          <p:nvPr/>
        </p:nvSpPr>
        <p:spPr>
          <a:xfrm>
            <a:off x="8188414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E52423-35B3-42FD-8A35-ED5A7249C9CD}"/>
              </a:ext>
            </a:extLst>
          </p:cNvPr>
          <p:cNvSpPr/>
          <p:nvPr/>
        </p:nvSpPr>
        <p:spPr>
          <a:xfrm>
            <a:off x="8507867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8EC05-5961-4BEC-AF91-64B8526CD267}"/>
              </a:ext>
            </a:extLst>
          </p:cNvPr>
          <p:cNvSpPr/>
          <p:nvPr/>
        </p:nvSpPr>
        <p:spPr>
          <a:xfrm>
            <a:off x="8827320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B66A71-B651-44EA-9E43-DB35299B276B}"/>
              </a:ext>
            </a:extLst>
          </p:cNvPr>
          <p:cNvSpPr/>
          <p:nvPr/>
        </p:nvSpPr>
        <p:spPr>
          <a:xfrm>
            <a:off x="9146773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682A71-0E27-4421-818F-7285462E9D1A}"/>
              </a:ext>
            </a:extLst>
          </p:cNvPr>
          <p:cNvSpPr/>
          <p:nvPr/>
        </p:nvSpPr>
        <p:spPr>
          <a:xfrm>
            <a:off x="9466226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5570424-9CEC-4DE1-AEB4-1ED96FA61A83}"/>
              </a:ext>
            </a:extLst>
          </p:cNvPr>
          <p:cNvSpPr/>
          <p:nvPr/>
        </p:nvSpPr>
        <p:spPr>
          <a:xfrm>
            <a:off x="9785679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025E35-14E1-49DC-9681-D7E9288A69A5}"/>
              </a:ext>
            </a:extLst>
          </p:cNvPr>
          <p:cNvSpPr/>
          <p:nvPr/>
        </p:nvSpPr>
        <p:spPr>
          <a:xfrm>
            <a:off x="7868961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854C9D-6563-4E91-9925-561A62AE936A}"/>
              </a:ext>
            </a:extLst>
          </p:cNvPr>
          <p:cNvSpPr/>
          <p:nvPr/>
        </p:nvSpPr>
        <p:spPr>
          <a:xfrm>
            <a:off x="8188414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DF89C1-E2C6-4CDD-B0A7-C175F0F72A5A}"/>
              </a:ext>
            </a:extLst>
          </p:cNvPr>
          <p:cNvSpPr/>
          <p:nvPr/>
        </p:nvSpPr>
        <p:spPr>
          <a:xfrm>
            <a:off x="8507867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5088DF-855A-49BF-B49E-019B9130003F}"/>
              </a:ext>
            </a:extLst>
          </p:cNvPr>
          <p:cNvSpPr/>
          <p:nvPr/>
        </p:nvSpPr>
        <p:spPr>
          <a:xfrm>
            <a:off x="8827320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09D898-CE08-4BFC-BB63-6E766B803A73}"/>
              </a:ext>
            </a:extLst>
          </p:cNvPr>
          <p:cNvSpPr/>
          <p:nvPr/>
        </p:nvSpPr>
        <p:spPr>
          <a:xfrm>
            <a:off x="9146773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2C2096B-144F-4525-B101-5D5CE4CA2188}"/>
              </a:ext>
            </a:extLst>
          </p:cNvPr>
          <p:cNvSpPr/>
          <p:nvPr/>
        </p:nvSpPr>
        <p:spPr>
          <a:xfrm>
            <a:off x="9466226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754ACB-ABDF-4D47-B0BC-09FA2A5A35E6}"/>
              </a:ext>
            </a:extLst>
          </p:cNvPr>
          <p:cNvSpPr/>
          <p:nvPr/>
        </p:nvSpPr>
        <p:spPr>
          <a:xfrm>
            <a:off x="9785679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3918D4-7C56-470E-BAD2-8C44F2941253}"/>
              </a:ext>
            </a:extLst>
          </p:cNvPr>
          <p:cNvSpPr txBox="1"/>
          <p:nvPr/>
        </p:nvSpPr>
        <p:spPr>
          <a:xfrm>
            <a:off x="8335791" y="4581102"/>
            <a:ext cx="969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one_hot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ADBF13-E318-4910-8000-47A6702EE210}"/>
              </a:ext>
            </a:extLst>
          </p:cNvPr>
          <p:cNvSpPr txBox="1"/>
          <p:nvPr/>
        </p:nvSpPr>
        <p:spPr>
          <a:xfrm>
            <a:off x="7593513" y="2277517"/>
            <a:ext cx="788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71B1C6-2737-43EA-8138-3CF63836E8B8}"/>
              </a:ext>
            </a:extLst>
          </p:cNvPr>
          <p:cNvSpPr txBox="1"/>
          <p:nvPr/>
        </p:nvSpPr>
        <p:spPr>
          <a:xfrm>
            <a:off x="7559645" y="932031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0734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20201" y="812559"/>
            <a:ext cx="6346609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(contexts,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6307125" y="13693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6272677" y="1146308"/>
            <a:ext cx="5352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ED1A910-43F0-4F31-BD9E-DB8E92A59835}"/>
              </a:ext>
            </a:extLst>
          </p:cNvPr>
          <p:cNvSpPr txBox="1"/>
          <p:nvPr/>
        </p:nvSpPr>
        <p:spPr>
          <a:xfrm>
            <a:off x="6216581" y="84233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17D462-F4D7-4039-9878-559DF8C89A9D}"/>
              </a:ext>
            </a:extLst>
          </p:cNvPr>
          <p:cNvGrpSpPr/>
          <p:nvPr/>
        </p:nvGrpSpPr>
        <p:grpSpPr>
          <a:xfrm>
            <a:off x="7589425" y="1788551"/>
            <a:ext cx="2353868" cy="1211138"/>
            <a:chOff x="8285282" y="2917648"/>
            <a:chExt cx="2775436" cy="142804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5A2405D-48B6-4098-9C3A-354C07578A96}"/>
                </a:ext>
              </a:extLst>
            </p:cNvPr>
            <p:cNvSpPr/>
            <p:nvPr/>
          </p:nvSpPr>
          <p:spPr>
            <a:xfrm>
              <a:off x="8827477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7F039-33FF-4321-985C-7C154576138E}"/>
                </a:ext>
              </a:extLst>
            </p:cNvPr>
            <p:cNvSpPr/>
            <p:nvPr/>
          </p:nvSpPr>
          <p:spPr>
            <a:xfrm>
              <a:off x="9146930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38754D-C136-48E4-8B32-4AC791229895}"/>
                </a:ext>
              </a:extLst>
            </p:cNvPr>
            <p:cNvSpPr/>
            <p:nvPr/>
          </p:nvSpPr>
          <p:spPr>
            <a:xfrm>
              <a:off x="9466383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586760-C63D-41EA-9B3A-6071846A81BC}"/>
                </a:ext>
              </a:extLst>
            </p:cNvPr>
            <p:cNvSpPr/>
            <p:nvPr/>
          </p:nvSpPr>
          <p:spPr>
            <a:xfrm>
              <a:off x="9785836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FE65F6-E651-4BEF-86C8-3E74A41ADCCA}"/>
                </a:ext>
              </a:extLst>
            </p:cNvPr>
            <p:cNvSpPr/>
            <p:nvPr/>
          </p:nvSpPr>
          <p:spPr>
            <a:xfrm>
              <a:off x="10105289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A32C310-8395-4029-BF58-00124E50E42B}"/>
                </a:ext>
              </a:extLst>
            </p:cNvPr>
            <p:cNvSpPr/>
            <p:nvPr/>
          </p:nvSpPr>
          <p:spPr>
            <a:xfrm>
              <a:off x="10424742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00692C6-F7D1-4B0E-9DFC-FDA297CC4ADA}"/>
                </a:ext>
              </a:extLst>
            </p:cNvPr>
            <p:cNvSpPr/>
            <p:nvPr/>
          </p:nvSpPr>
          <p:spPr>
            <a:xfrm>
              <a:off x="10744195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777CB0-D362-4280-B5A3-C487D3366AD9}"/>
                </a:ext>
              </a:extLst>
            </p:cNvPr>
            <p:cNvSpPr/>
            <p:nvPr/>
          </p:nvSpPr>
          <p:spPr>
            <a:xfrm>
              <a:off x="8827477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E76E8D-4D60-40F3-97C8-67DC025545FF}"/>
                </a:ext>
              </a:extLst>
            </p:cNvPr>
            <p:cNvSpPr/>
            <p:nvPr/>
          </p:nvSpPr>
          <p:spPr>
            <a:xfrm>
              <a:off x="9146930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104637-E7A8-4AD7-A4CA-4443F128BE8A}"/>
                </a:ext>
              </a:extLst>
            </p:cNvPr>
            <p:cNvSpPr/>
            <p:nvPr/>
          </p:nvSpPr>
          <p:spPr>
            <a:xfrm>
              <a:off x="9466383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06EF539-E325-49AF-858F-C284AA73736F}"/>
                </a:ext>
              </a:extLst>
            </p:cNvPr>
            <p:cNvSpPr/>
            <p:nvPr/>
          </p:nvSpPr>
          <p:spPr>
            <a:xfrm>
              <a:off x="9785836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EBEF6E-DADA-4A8C-AECC-E7377633E24F}"/>
                </a:ext>
              </a:extLst>
            </p:cNvPr>
            <p:cNvSpPr/>
            <p:nvPr/>
          </p:nvSpPr>
          <p:spPr>
            <a:xfrm>
              <a:off x="10105289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0B4380D-93EE-40D4-A904-5BDE81D62606}"/>
                </a:ext>
              </a:extLst>
            </p:cNvPr>
            <p:cNvSpPr/>
            <p:nvPr/>
          </p:nvSpPr>
          <p:spPr>
            <a:xfrm>
              <a:off x="10424742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F7E5D82-BB64-4B0C-A1DD-42C47A48CF10}"/>
                </a:ext>
              </a:extLst>
            </p:cNvPr>
            <p:cNvSpPr/>
            <p:nvPr/>
          </p:nvSpPr>
          <p:spPr>
            <a:xfrm>
              <a:off x="10744195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CA3735-F16A-4252-A0AA-D8F40E4EF4BF}"/>
                </a:ext>
              </a:extLst>
            </p:cNvPr>
            <p:cNvSpPr/>
            <p:nvPr/>
          </p:nvSpPr>
          <p:spPr>
            <a:xfrm>
              <a:off x="8719038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2ACDE6-CA67-4E74-899A-DF8634B5D165}"/>
                </a:ext>
              </a:extLst>
            </p:cNvPr>
            <p:cNvSpPr/>
            <p:nvPr/>
          </p:nvSpPr>
          <p:spPr>
            <a:xfrm>
              <a:off x="9038491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C2A1B8-F216-4B38-BD68-0158E98EC50F}"/>
                </a:ext>
              </a:extLst>
            </p:cNvPr>
            <p:cNvSpPr/>
            <p:nvPr/>
          </p:nvSpPr>
          <p:spPr>
            <a:xfrm>
              <a:off x="9357944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23DFFA-E220-467D-8875-C027C03CFEF7}"/>
                </a:ext>
              </a:extLst>
            </p:cNvPr>
            <p:cNvSpPr/>
            <p:nvPr/>
          </p:nvSpPr>
          <p:spPr>
            <a:xfrm>
              <a:off x="9677397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55A9E67-AEAA-4A60-B5B2-A89CDCD36E78}"/>
                </a:ext>
              </a:extLst>
            </p:cNvPr>
            <p:cNvSpPr/>
            <p:nvPr/>
          </p:nvSpPr>
          <p:spPr>
            <a:xfrm>
              <a:off x="9996850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0F9EE2E-2167-4AEF-B545-411234DB0927}"/>
                </a:ext>
              </a:extLst>
            </p:cNvPr>
            <p:cNvSpPr/>
            <p:nvPr/>
          </p:nvSpPr>
          <p:spPr>
            <a:xfrm>
              <a:off x="10316303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979C35B-6559-46AC-8888-5DE52DEB660B}"/>
                </a:ext>
              </a:extLst>
            </p:cNvPr>
            <p:cNvSpPr/>
            <p:nvPr/>
          </p:nvSpPr>
          <p:spPr>
            <a:xfrm>
              <a:off x="10635756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D4C0BCE-8CD3-4DAB-8197-C79F65D7D1D5}"/>
                </a:ext>
              </a:extLst>
            </p:cNvPr>
            <p:cNvSpPr/>
            <p:nvPr/>
          </p:nvSpPr>
          <p:spPr>
            <a:xfrm>
              <a:off x="8719038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BB12B45-99F7-4753-84E3-3FEC6AFA69CC}"/>
                </a:ext>
              </a:extLst>
            </p:cNvPr>
            <p:cNvSpPr/>
            <p:nvPr/>
          </p:nvSpPr>
          <p:spPr>
            <a:xfrm>
              <a:off x="9038491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72E7649-AAA2-472C-94EE-CED1F986F666}"/>
                </a:ext>
              </a:extLst>
            </p:cNvPr>
            <p:cNvSpPr/>
            <p:nvPr/>
          </p:nvSpPr>
          <p:spPr>
            <a:xfrm>
              <a:off x="9357944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D48E45D-88AE-4DF5-AC85-1D61CD964662}"/>
                </a:ext>
              </a:extLst>
            </p:cNvPr>
            <p:cNvSpPr/>
            <p:nvPr/>
          </p:nvSpPr>
          <p:spPr>
            <a:xfrm>
              <a:off x="9677397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EF7FA7E-5E0A-4E3D-8A16-3C3358DF0253}"/>
                </a:ext>
              </a:extLst>
            </p:cNvPr>
            <p:cNvSpPr/>
            <p:nvPr/>
          </p:nvSpPr>
          <p:spPr>
            <a:xfrm>
              <a:off x="9996850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21672E8-843A-4306-89F1-ECB8D12B5546}"/>
                </a:ext>
              </a:extLst>
            </p:cNvPr>
            <p:cNvSpPr/>
            <p:nvPr/>
          </p:nvSpPr>
          <p:spPr>
            <a:xfrm>
              <a:off x="10316303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8715F75-A016-462D-AFDD-1CCAB9304F3F}"/>
                </a:ext>
              </a:extLst>
            </p:cNvPr>
            <p:cNvSpPr/>
            <p:nvPr/>
          </p:nvSpPr>
          <p:spPr>
            <a:xfrm>
              <a:off x="10635756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B817D7C-175E-4293-A208-6A77AC2055EE}"/>
                </a:ext>
              </a:extLst>
            </p:cNvPr>
            <p:cNvSpPr/>
            <p:nvPr/>
          </p:nvSpPr>
          <p:spPr>
            <a:xfrm>
              <a:off x="8610599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98A26CF-A8A6-4FC7-AE1A-9402267CD5AE}"/>
                </a:ext>
              </a:extLst>
            </p:cNvPr>
            <p:cNvSpPr/>
            <p:nvPr/>
          </p:nvSpPr>
          <p:spPr>
            <a:xfrm>
              <a:off x="8930052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C69FECE-3BA5-41FC-86E1-B6F4FAD249AE}"/>
                </a:ext>
              </a:extLst>
            </p:cNvPr>
            <p:cNvSpPr/>
            <p:nvPr/>
          </p:nvSpPr>
          <p:spPr>
            <a:xfrm>
              <a:off x="9249505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E3D8729-4D83-4EA5-9C58-BD74FD031F6A}"/>
                </a:ext>
              </a:extLst>
            </p:cNvPr>
            <p:cNvSpPr/>
            <p:nvPr/>
          </p:nvSpPr>
          <p:spPr>
            <a:xfrm>
              <a:off x="9568958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BACC839-B005-4428-9742-9F2E705E7293}"/>
                </a:ext>
              </a:extLst>
            </p:cNvPr>
            <p:cNvSpPr/>
            <p:nvPr/>
          </p:nvSpPr>
          <p:spPr>
            <a:xfrm>
              <a:off x="9888411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1BCCBB0-5EC7-4B22-97B5-CE7CC69B0C9C}"/>
                </a:ext>
              </a:extLst>
            </p:cNvPr>
            <p:cNvSpPr/>
            <p:nvPr/>
          </p:nvSpPr>
          <p:spPr>
            <a:xfrm>
              <a:off x="10207864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C8B1ADF-077A-4174-A5EE-7C7AF197228C}"/>
                </a:ext>
              </a:extLst>
            </p:cNvPr>
            <p:cNvSpPr/>
            <p:nvPr/>
          </p:nvSpPr>
          <p:spPr>
            <a:xfrm>
              <a:off x="10527317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B466CA4-17F9-4CBB-80DF-D4F0396E2BB6}"/>
                </a:ext>
              </a:extLst>
            </p:cNvPr>
            <p:cNvSpPr/>
            <p:nvPr/>
          </p:nvSpPr>
          <p:spPr>
            <a:xfrm>
              <a:off x="8610599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E75E9CB-11F9-4B2E-A099-1B404B331427}"/>
                </a:ext>
              </a:extLst>
            </p:cNvPr>
            <p:cNvSpPr/>
            <p:nvPr/>
          </p:nvSpPr>
          <p:spPr>
            <a:xfrm>
              <a:off x="8930052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B6DB24-81D0-41FD-8B7F-C026DF28B1E0}"/>
                </a:ext>
              </a:extLst>
            </p:cNvPr>
            <p:cNvSpPr/>
            <p:nvPr/>
          </p:nvSpPr>
          <p:spPr>
            <a:xfrm>
              <a:off x="9249505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DD0CFE1-5707-4B75-86B3-B32F6AAD8A42}"/>
                </a:ext>
              </a:extLst>
            </p:cNvPr>
            <p:cNvSpPr/>
            <p:nvPr/>
          </p:nvSpPr>
          <p:spPr>
            <a:xfrm>
              <a:off x="9568958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C401AEE-91C2-4939-A7FA-89D4352EDF36}"/>
                </a:ext>
              </a:extLst>
            </p:cNvPr>
            <p:cNvSpPr/>
            <p:nvPr/>
          </p:nvSpPr>
          <p:spPr>
            <a:xfrm>
              <a:off x="9888411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69DC325-E114-4589-87DE-735AE35FF2B7}"/>
                </a:ext>
              </a:extLst>
            </p:cNvPr>
            <p:cNvSpPr/>
            <p:nvPr/>
          </p:nvSpPr>
          <p:spPr>
            <a:xfrm>
              <a:off x="10207864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31CB51-B643-4688-9E89-9F6659E361CE}"/>
                </a:ext>
              </a:extLst>
            </p:cNvPr>
            <p:cNvSpPr/>
            <p:nvPr/>
          </p:nvSpPr>
          <p:spPr>
            <a:xfrm>
              <a:off x="10527317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EC5F01D-663F-46D2-8C8B-6C0B63772DCB}"/>
                </a:ext>
              </a:extLst>
            </p:cNvPr>
            <p:cNvSpPr/>
            <p:nvPr/>
          </p:nvSpPr>
          <p:spPr>
            <a:xfrm>
              <a:off x="8502160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75485B-EEE9-4586-9702-549C71CAF852}"/>
                </a:ext>
              </a:extLst>
            </p:cNvPr>
            <p:cNvSpPr/>
            <p:nvPr/>
          </p:nvSpPr>
          <p:spPr>
            <a:xfrm>
              <a:off x="8821613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B3F5C4E-CFD7-4CCB-BEB1-F4553DF57A32}"/>
                </a:ext>
              </a:extLst>
            </p:cNvPr>
            <p:cNvSpPr/>
            <p:nvPr/>
          </p:nvSpPr>
          <p:spPr>
            <a:xfrm>
              <a:off x="9141066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074192C-0486-40A7-BE71-5556C81F84AB}"/>
                </a:ext>
              </a:extLst>
            </p:cNvPr>
            <p:cNvSpPr/>
            <p:nvPr/>
          </p:nvSpPr>
          <p:spPr>
            <a:xfrm>
              <a:off x="9460519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F27749E-91D8-4036-9003-F03925301DCF}"/>
                </a:ext>
              </a:extLst>
            </p:cNvPr>
            <p:cNvSpPr/>
            <p:nvPr/>
          </p:nvSpPr>
          <p:spPr>
            <a:xfrm>
              <a:off x="9779972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DADF40E-60A8-469E-822A-B902E6A9F79F}"/>
                </a:ext>
              </a:extLst>
            </p:cNvPr>
            <p:cNvSpPr/>
            <p:nvPr/>
          </p:nvSpPr>
          <p:spPr>
            <a:xfrm>
              <a:off x="10099425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FD93420-D869-4069-A89F-C61C23FBA167}"/>
                </a:ext>
              </a:extLst>
            </p:cNvPr>
            <p:cNvSpPr/>
            <p:nvPr/>
          </p:nvSpPr>
          <p:spPr>
            <a:xfrm>
              <a:off x="10418878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632C580-19DF-4B44-ACDC-D0961304426A}"/>
                </a:ext>
              </a:extLst>
            </p:cNvPr>
            <p:cNvSpPr/>
            <p:nvPr/>
          </p:nvSpPr>
          <p:spPr>
            <a:xfrm>
              <a:off x="8502160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8E0714E-A824-423F-8A26-98FA43DB76A8}"/>
                </a:ext>
              </a:extLst>
            </p:cNvPr>
            <p:cNvSpPr/>
            <p:nvPr/>
          </p:nvSpPr>
          <p:spPr>
            <a:xfrm>
              <a:off x="8821613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D97F379-255A-4770-A8D7-317577DE990B}"/>
                </a:ext>
              </a:extLst>
            </p:cNvPr>
            <p:cNvSpPr/>
            <p:nvPr/>
          </p:nvSpPr>
          <p:spPr>
            <a:xfrm>
              <a:off x="9141066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86F2869-A0A5-4D79-A9FF-BA0EE11FEE11}"/>
                </a:ext>
              </a:extLst>
            </p:cNvPr>
            <p:cNvSpPr/>
            <p:nvPr/>
          </p:nvSpPr>
          <p:spPr>
            <a:xfrm>
              <a:off x="9460519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D5B9B3C-3286-47E6-BFF6-7FDD3DDBB2F4}"/>
                </a:ext>
              </a:extLst>
            </p:cNvPr>
            <p:cNvSpPr/>
            <p:nvPr/>
          </p:nvSpPr>
          <p:spPr>
            <a:xfrm>
              <a:off x="9779972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2CA59BA-9001-42D5-A24E-DCFB2EBEDAEF}"/>
                </a:ext>
              </a:extLst>
            </p:cNvPr>
            <p:cNvSpPr/>
            <p:nvPr/>
          </p:nvSpPr>
          <p:spPr>
            <a:xfrm>
              <a:off x="10099425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F2BC14A-D270-445A-9EF4-EF517D81F7B7}"/>
                </a:ext>
              </a:extLst>
            </p:cNvPr>
            <p:cNvSpPr/>
            <p:nvPr/>
          </p:nvSpPr>
          <p:spPr>
            <a:xfrm>
              <a:off x="10418878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4BB9DB1-0AE3-40A0-91B4-848D2B0429B6}"/>
                </a:ext>
              </a:extLst>
            </p:cNvPr>
            <p:cNvSpPr/>
            <p:nvPr/>
          </p:nvSpPr>
          <p:spPr>
            <a:xfrm>
              <a:off x="8393721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BA467D-B550-4991-B947-7A2E9E71F5A8}"/>
                </a:ext>
              </a:extLst>
            </p:cNvPr>
            <p:cNvSpPr/>
            <p:nvPr/>
          </p:nvSpPr>
          <p:spPr>
            <a:xfrm>
              <a:off x="8713174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A6A3EAA-ED3B-462F-8B2A-8E87D9DCB194}"/>
                </a:ext>
              </a:extLst>
            </p:cNvPr>
            <p:cNvSpPr/>
            <p:nvPr/>
          </p:nvSpPr>
          <p:spPr>
            <a:xfrm>
              <a:off x="9032627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431FF35-0217-48C0-B5C0-17BEDC071BC7}"/>
                </a:ext>
              </a:extLst>
            </p:cNvPr>
            <p:cNvSpPr/>
            <p:nvPr/>
          </p:nvSpPr>
          <p:spPr>
            <a:xfrm>
              <a:off x="9352080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36C8B8C-6849-443E-9858-135DBEDEECB3}"/>
                </a:ext>
              </a:extLst>
            </p:cNvPr>
            <p:cNvSpPr/>
            <p:nvPr/>
          </p:nvSpPr>
          <p:spPr>
            <a:xfrm>
              <a:off x="9671533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24ADED9-427F-43C2-A60B-63097633B4A1}"/>
                </a:ext>
              </a:extLst>
            </p:cNvPr>
            <p:cNvSpPr/>
            <p:nvPr/>
          </p:nvSpPr>
          <p:spPr>
            <a:xfrm>
              <a:off x="9990986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47955FD-5D06-4C3D-BBCB-26E1323636DA}"/>
                </a:ext>
              </a:extLst>
            </p:cNvPr>
            <p:cNvSpPr/>
            <p:nvPr/>
          </p:nvSpPr>
          <p:spPr>
            <a:xfrm>
              <a:off x="10310439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07A5BD1-C5E9-4408-A48F-526835E6F08A}"/>
                </a:ext>
              </a:extLst>
            </p:cNvPr>
            <p:cNvSpPr/>
            <p:nvPr/>
          </p:nvSpPr>
          <p:spPr>
            <a:xfrm>
              <a:off x="8393721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ACCB3FF-8307-4494-83C9-230B3E599915}"/>
                </a:ext>
              </a:extLst>
            </p:cNvPr>
            <p:cNvSpPr/>
            <p:nvPr/>
          </p:nvSpPr>
          <p:spPr>
            <a:xfrm>
              <a:off x="8713174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3923718-1D0E-497D-8F23-761CB3F8F8B0}"/>
                </a:ext>
              </a:extLst>
            </p:cNvPr>
            <p:cNvSpPr/>
            <p:nvPr/>
          </p:nvSpPr>
          <p:spPr>
            <a:xfrm>
              <a:off x="9032627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03872A9-3C2F-4766-9663-0D28157FB4C7}"/>
                </a:ext>
              </a:extLst>
            </p:cNvPr>
            <p:cNvSpPr/>
            <p:nvPr/>
          </p:nvSpPr>
          <p:spPr>
            <a:xfrm>
              <a:off x="9352080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8CEF919-1FC0-41A6-81FF-4E8DC698C4FE}"/>
                </a:ext>
              </a:extLst>
            </p:cNvPr>
            <p:cNvSpPr/>
            <p:nvPr/>
          </p:nvSpPr>
          <p:spPr>
            <a:xfrm>
              <a:off x="9671533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C7F7953-1DE2-4E58-8143-856D036CD063}"/>
                </a:ext>
              </a:extLst>
            </p:cNvPr>
            <p:cNvSpPr/>
            <p:nvPr/>
          </p:nvSpPr>
          <p:spPr>
            <a:xfrm>
              <a:off x="9990986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82DC32-CA55-4C73-A0C6-9E71A9130974}"/>
                </a:ext>
              </a:extLst>
            </p:cNvPr>
            <p:cNvSpPr/>
            <p:nvPr/>
          </p:nvSpPr>
          <p:spPr>
            <a:xfrm>
              <a:off x="10310439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39AE0BA-C125-4709-88B3-F0FC7D83F026}"/>
                </a:ext>
              </a:extLst>
            </p:cNvPr>
            <p:cNvSpPr/>
            <p:nvPr/>
          </p:nvSpPr>
          <p:spPr>
            <a:xfrm>
              <a:off x="8285282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E0732D7-A812-4846-9F41-65C159CE2BDC}"/>
                </a:ext>
              </a:extLst>
            </p:cNvPr>
            <p:cNvSpPr/>
            <p:nvPr/>
          </p:nvSpPr>
          <p:spPr>
            <a:xfrm>
              <a:off x="8604735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7B73BB-252C-4009-98EC-AF115E735BD8}"/>
                </a:ext>
              </a:extLst>
            </p:cNvPr>
            <p:cNvSpPr/>
            <p:nvPr/>
          </p:nvSpPr>
          <p:spPr>
            <a:xfrm>
              <a:off x="8924188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43D9C22-0EDF-481C-AB59-2C8D93042E8B}"/>
                </a:ext>
              </a:extLst>
            </p:cNvPr>
            <p:cNvSpPr/>
            <p:nvPr/>
          </p:nvSpPr>
          <p:spPr>
            <a:xfrm>
              <a:off x="9243641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443DEBC-12E3-4501-BE3C-289217D97D80}"/>
                </a:ext>
              </a:extLst>
            </p:cNvPr>
            <p:cNvSpPr/>
            <p:nvPr/>
          </p:nvSpPr>
          <p:spPr>
            <a:xfrm>
              <a:off x="9563094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415E1A5-83C5-4FB1-B723-0CF9A2CD2849}"/>
                </a:ext>
              </a:extLst>
            </p:cNvPr>
            <p:cNvSpPr/>
            <p:nvPr/>
          </p:nvSpPr>
          <p:spPr>
            <a:xfrm>
              <a:off x="9882547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6C046FE-0B41-4821-94B8-1F4B84A3C093}"/>
                </a:ext>
              </a:extLst>
            </p:cNvPr>
            <p:cNvSpPr/>
            <p:nvPr/>
          </p:nvSpPr>
          <p:spPr>
            <a:xfrm>
              <a:off x="10202000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0B625A2-0552-4D65-A6E3-BB22531FFF68}"/>
                </a:ext>
              </a:extLst>
            </p:cNvPr>
            <p:cNvSpPr/>
            <p:nvPr/>
          </p:nvSpPr>
          <p:spPr>
            <a:xfrm>
              <a:off x="8285282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91993D8-8AF6-45E6-8839-102764B9F3A6}"/>
                </a:ext>
              </a:extLst>
            </p:cNvPr>
            <p:cNvSpPr/>
            <p:nvPr/>
          </p:nvSpPr>
          <p:spPr>
            <a:xfrm>
              <a:off x="8604735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EC3E117-5F45-4B72-86FA-5046D9ACF97F}"/>
                </a:ext>
              </a:extLst>
            </p:cNvPr>
            <p:cNvSpPr/>
            <p:nvPr/>
          </p:nvSpPr>
          <p:spPr>
            <a:xfrm>
              <a:off x="8924188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063634D-BEC3-4CE0-B37D-70E328CED601}"/>
                </a:ext>
              </a:extLst>
            </p:cNvPr>
            <p:cNvSpPr/>
            <p:nvPr/>
          </p:nvSpPr>
          <p:spPr>
            <a:xfrm>
              <a:off x="9243641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61B2F22-F793-4E9B-BB5F-8514AA2040E3}"/>
                </a:ext>
              </a:extLst>
            </p:cNvPr>
            <p:cNvSpPr/>
            <p:nvPr/>
          </p:nvSpPr>
          <p:spPr>
            <a:xfrm>
              <a:off x="9563094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0449D41-6598-48D9-BFA3-C5587B260A7A}"/>
                </a:ext>
              </a:extLst>
            </p:cNvPr>
            <p:cNvSpPr/>
            <p:nvPr/>
          </p:nvSpPr>
          <p:spPr>
            <a:xfrm>
              <a:off x="9882547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63BB317-5815-4BF5-8FED-B43FC533389B}"/>
                </a:ext>
              </a:extLst>
            </p:cNvPr>
            <p:cNvSpPr/>
            <p:nvPr/>
          </p:nvSpPr>
          <p:spPr>
            <a:xfrm>
              <a:off x="10202000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6D83A977-B020-462C-9996-BAA1368440EA}"/>
              </a:ext>
            </a:extLst>
          </p:cNvPr>
          <p:cNvSpPr txBox="1"/>
          <p:nvPr/>
        </p:nvSpPr>
        <p:spPr>
          <a:xfrm>
            <a:off x="7205123" y="816275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N=6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63A4EA8-A345-463D-8BE8-75AF7096F7DA}"/>
              </a:ext>
            </a:extLst>
          </p:cNvPr>
          <p:cNvSpPr txBox="1"/>
          <p:nvPr/>
        </p:nvSpPr>
        <p:spPr>
          <a:xfrm>
            <a:off x="7670021" y="82476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4AF0FB-E377-45D3-85B6-5AF438A7E060}"/>
              </a:ext>
            </a:extLst>
          </p:cNvPr>
          <p:cNvSpPr txBox="1"/>
          <p:nvPr/>
        </p:nvSpPr>
        <p:spPr>
          <a:xfrm>
            <a:off x="7846718" y="3237917"/>
            <a:ext cx="1609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contexts =&gt; ( 6,2,7 )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316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4804066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74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2208844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2208846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067475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493680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3060534" y="2558065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3060536" y="4116075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452188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515819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113985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376518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785878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376518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785878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66512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188626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6919165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805095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214455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203731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787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25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역전파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1955272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1955274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244207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5113535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2806962" y="2558065"/>
            <a:ext cx="1160167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2806964" y="4116075"/>
            <a:ext cx="1160165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628920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692551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290717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122946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532306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122946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532306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49071"/>
            <a:ext cx="657028" cy="6718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365358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7095897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981827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391187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380463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E8923B-6053-4A1A-A3AD-454079FCBA14}"/>
              </a:ext>
            </a:extLst>
          </p:cNvPr>
          <p:cNvCxnSpPr>
            <a:cxnSpLocks/>
          </p:cNvCxnSpPr>
          <p:nvPr/>
        </p:nvCxnSpPr>
        <p:spPr>
          <a:xfrm flipH="1">
            <a:off x="9290717" y="4059720"/>
            <a:ext cx="401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B58837-EDCC-4EEB-BDDD-EB5D7D5AEE2C}"/>
              </a:ext>
            </a:extLst>
          </p:cNvPr>
          <p:cNvCxnSpPr>
            <a:cxnSpLocks/>
          </p:cNvCxnSpPr>
          <p:nvPr/>
        </p:nvCxnSpPr>
        <p:spPr>
          <a:xfrm flipH="1">
            <a:off x="7107599" y="4054443"/>
            <a:ext cx="1272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B61554-27D9-456E-AD51-F026AD8012F8}"/>
              </a:ext>
            </a:extLst>
          </p:cNvPr>
          <p:cNvCxnSpPr>
            <a:cxnSpLocks/>
          </p:cNvCxnSpPr>
          <p:nvPr/>
        </p:nvCxnSpPr>
        <p:spPr>
          <a:xfrm flipH="1">
            <a:off x="5638513" y="4049309"/>
            <a:ext cx="6364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ACA9869-13D1-4C35-A082-AA27F8608C88}"/>
              </a:ext>
            </a:extLst>
          </p:cNvPr>
          <p:cNvCxnSpPr>
            <a:cxnSpLocks/>
          </p:cNvCxnSpPr>
          <p:nvPr/>
        </p:nvCxnSpPr>
        <p:spPr>
          <a:xfrm flipH="1">
            <a:off x="4403923" y="4041465"/>
            <a:ext cx="7096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2A1D1A-F89B-4E31-95DC-2D1A284791A3}"/>
              </a:ext>
            </a:extLst>
          </p:cNvPr>
          <p:cNvCxnSpPr>
            <a:cxnSpLocks/>
          </p:cNvCxnSpPr>
          <p:nvPr/>
        </p:nvCxnSpPr>
        <p:spPr>
          <a:xfrm flipH="1" flipV="1">
            <a:off x="2801767" y="2663500"/>
            <a:ext cx="1089887" cy="113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525C23-6EFD-4949-838B-0EAB43E4198C}"/>
              </a:ext>
            </a:extLst>
          </p:cNvPr>
          <p:cNvCxnSpPr>
            <a:cxnSpLocks/>
          </p:cNvCxnSpPr>
          <p:nvPr/>
        </p:nvCxnSpPr>
        <p:spPr>
          <a:xfrm flipH="1">
            <a:off x="2825443" y="4191551"/>
            <a:ext cx="1209266" cy="1463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0F267B-B013-4CF5-91BD-8570605010D9}"/>
              </a:ext>
            </a:extLst>
          </p:cNvPr>
          <p:cNvSpPr txBox="1"/>
          <p:nvPr/>
        </p:nvSpPr>
        <p:spPr>
          <a:xfrm>
            <a:off x="9372975" y="4088925"/>
            <a:ext cx="214432" cy="3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2E47E-9077-484A-BD62-11C0086802CC}"/>
              </a:ext>
            </a:extLst>
          </p:cNvPr>
          <p:cNvSpPr txBox="1"/>
          <p:nvPr/>
        </p:nvSpPr>
        <p:spPr>
          <a:xfrm>
            <a:off x="7544921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01D0A0-DDEF-42AC-87D8-522D660B9689}"/>
              </a:ext>
            </a:extLst>
          </p:cNvPr>
          <p:cNvSpPr txBox="1"/>
          <p:nvPr/>
        </p:nvSpPr>
        <p:spPr>
          <a:xfrm>
            <a:off x="5763145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9D7E8C-2DE9-47DD-83E7-CA1673ADEFEC}"/>
              </a:ext>
            </a:extLst>
          </p:cNvPr>
          <p:cNvSpPr txBox="1"/>
          <p:nvPr/>
        </p:nvSpPr>
        <p:spPr>
          <a:xfrm>
            <a:off x="4312885" y="4044516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4B0DC5-B897-4C17-A51A-9AAAA3609263}"/>
              </a:ext>
            </a:extLst>
          </p:cNvPr>
          <p:cNvSpPr txBox="1"/>
          <p:nvPr/>
        </p:nvSpPr>
        <p:spPr>
          <a:xfrm>
            <a:off x="2837216" y="3452008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8E4B80-D69E-45A4-BCD5-B54CE5018678}"/>
              </a:ext>
            </a:extLst>
          </p:cNvPr>
          <p:cNvSpPr txBox="1"/>
          <p:nvPr/>
        </p:nvSpPr>
        <p:spPr>
          <a:xfrm>
            <a:off x="3189342" y="5134347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123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E4259E0-AB0F-45B6-947E-03F0DC0824AB}"/>
              </a:ext>
            </a:extLst>
          </p:cNvPr>
          <p:cNvCxnSpPr>
            <a:cxnSpLocks/>
          </p:cNvCxnSpPr>
          <p:nvPr/>
        </p:nvCxnSpPr>
        <p:spPr>
          <a:xfrm flipV="1">
            <a:off x="3499338" y="1529862"/>
            <a:ext cx="0" cy="4122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065E513-D14F-452B-94ED-55265EE57F5A}"/>
              </a:ext>
            </a:extLst>
          </p:cNvPr>
          <p:cNvCxnSpPr>
            <a:cxnSpLocks/>
          </p:cNvCxnSpPr>
          <p:nvPr/>
        </p:nvCxnSpPr>
        <p:spPr>
          <a:xfrm>
            <a:off x="940777" y="3367454"/>
            <a:ext cx="56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/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𝑊𝑖𝑛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:7∗3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3F5889-0436-4704-A724-30496F99B1A5}"/>
              </a:ext>
            </a:extLst>
          </p:cNvPr>
          <p:cNvCxnSpPr>
            <a:cxnSpLocks/>
            <a:endCxn id="17" idx="6"/>
          </p:cNvCxnSpPr>
          <p:nvPr/>
        </p:nvCxnSpPr>
        <p:spPr>
          <a:xfrm flipV="1">
            <a:off x="3499338" y="3367454"/>
            <a:ext cx="1273197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A2F9AF-7C2C-4F21-B07C-B5F2E9D51B0B}"/>
              </a:ext>
            </a:extLst>
          </p:cNvPr>
          <p:cNvSpPr txBox="1"/>
          <p:nvPr/>
        </p:nvSpPr>
        <p:spPr>
          <a:xfrm>
            <a:off x="5120162" y="3160784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250F1C0-03E4-4572-9170-5B0C774DAC2A}"/>
              </a:ext>
            </a:extLst>
          </p:cNvPr>
          <p:cNvCxnSpPr>
            <a:cxnSpLocks/>
            <a:stCxn id="78" idx="6"/>
            <a:endCxn id="22" idx="3"/>
          </p:cNvCxnSpPr>
          <p:nvPr/>
        </p:nvCxnSpPr>
        <p:spPr>
          <a:xfrm flipV="1">
            <a:off x="3525711" y="2892812"/>
            <a:ext cx="1083311" cy="473091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/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6FCAF7D2-BFD2-4AEB-A491-839B7CF543FA}"/>
              </a:ext>
            </a:extLst>
          </p:cNvPr>
          <p:cNvSpPr/>
          <p:nvPr/>
        </p:nvSpPr>
        <p:spPr>
          <a:xfrm>
            <a:off x="2161221" y="2061797"/>
            <a:ext cx="2611314" cy="26113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43592-3DE1-49B9-9DA9-C3B6EB9817AA}"/>
              </a:ext>
            </a:extLst>
          </p:cNvPr>
          <p:cNvSpPr txBox="1"/>
          <p:nvPr/>
        </p:nvSpPr>
        <p:spPr>
          <a:xfrm>
            <a:off x="6331249" y="330721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C1E4DA-4BBD-406C-B850-C2EFE05E5C27}"/>
              </a:ext>
            </a:extLst>
          </p:cNvPr>
          <p:cNvSpPr txBox="1"/>
          <p:nvPr/>
        </p:nvSpPr>
        <p:spPr>
          <a:xfrm>
            <a:off x="3632254" y="139790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8D735B-CDCB-42FB-ABFF-618A230E8B1F}"/>
              </a:ext>
            </a:extLst>
          </p:cNvPr>
          <p:cNvSpPr txBox="1"/>
          <p:nvPr/>
        </p:nvSpPr>
        <p:spPr>
          <a:xfrm>
            <a:off x="4741863" y="3404847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7CC85E-96DC-48E2-80F9-6E01FC77C428}"/>
              </a:ext>
            </a:extLst>
          </p:cNvPr>
          <p:cNvSpPr txBox="1"/>
          <p:nvPr/>
        </p:nvSpPr>
        <p:spPr>
          <a:xfrm>
            <a:off x="1850992" y="3330061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AD663-4A10-4BE0-ACEF-B32B5D4E16E3}"/>
              </a:ext>
            </a:extLst>
          </p:cNvPr>
          <p:cNvSpPr txBox="1"/>
          <p:nvPr/>
        </p:nvSpPr>
        <p:spPr>
          <a:xfrm>
            <a:off x="3247170" y="176276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9F6D51-5E59-4531-AB5E-BB7E1CBFF8DC}"/>
              </a:ext>
            </a:extLst>
          </p:cNvPr>
          <p:cNvSpPr txBox="1"/>
          <p:nvPr/>
        </p:nvSpPr>
        <p:spPr>
          <a:xfrm>
            <a:off x="3240027" y="4633585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204F6C-9267-43DC-B38A-A07E34195ECE}"/>
              </a:ext>
            </a:extLst>
          </p:cNvPr>
          <p:cNvSpPr/>
          <p:nvPr/>
        </p:nvSpPr>
        <p:spPr>
          <a:xfrm>
            <a:off x="4597683" y="2789817"/>
            <a:ext cx="77425" cy="1206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186FC0-A758-4C47-9195-4CB97B6CBE8C}"/>
              </a:ext>
            </a:extLst>
          </p:cNvPr>
          <p:cNvSpPr txBox="1"/>
          <p:nvPr/>
        </p:nvSpPr>
        <p:spPr>
          <a:xfrm>
            <a:off x="4803569" y="2696954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851910-6F12-4D8B-BEBB-8FB4F423677C}"/>
              </a:ext>
            </a:extLst>
          </p:cNvPr>
          <p:cNvSpPr/>
          <p:nvPr/>
        </p:nvSpPr>
        <p:spPr>
          <a:xfrm>
            <a:off x="3452269" y="3329182"/>
            <a:ext cx="73442" cy="734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80CD5-ADE7-49A5-BF99-0883608317FA}"/>
              </a:ext>
            </a:extLst>
          </p:cNvPr>
          <p:cNvSpPr txBox="1"/>
          <p:nvPr/>
        </p:nvSpPr>
        <p:spPr>
          <a:xfrm>
            <a:off x="910389" y="11229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/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878A4-0F60-43E6-BE6D-1DBC4732A4DA}"/>
              </a:ext>
            </a:extLst>
          </p:cNvPr>
          <p:cNvSpPr/>
          <p:nvPr/>
        </p:nvSpPr>
        <p:spPr>
          <a:xfrm flipH="1">
            <a:off x="7872549" y="1779669"/>
            <a:ext cx="1341120" cy="963534"/>
          </a:xfrm>
          <a:prstGeom prst="rt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/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F0C2F6-70C0-4D79-9F20-EA036DF6325D}"/>
              </a:ext>
            </a:extLst>
          </p:cNvPr>
          <p:cNvSpPr txBox="1"/>
          <p:nvPr/>
        </p:nvSpPr>
        <p:spPr>
          <a:xfrm>
            <a:off x="9309463" y="2061797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A09A4-19A6-45FA-B757-94CF44561DEE}"/>
              </a:ext>
            </a:extLst>
          </p:cNvPr>
          <p:cNvSpPr txBox="1"/>
          <p:nvPr/>
        </p:nvSpPr>
        <p:spPr>
          <a:xfrm>
            <a:off x="8296367" y="192288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42B39-C0E2-41D5-AAC9-7C2EAF8DCF63}"/>
              </a:ext>
            </a:extLst>
          </p:cNvPr>
          <p:cNvSpPr txBox="1"/>
          <p:nvPr/>
        </p:nvSpPr>
        <p:spPr>
          <a:xfrm>
            <a:off x="8480582" y="27432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/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𝑐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EBC241-EDE5-4B36-8EF0-A7594B336B45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4636396" y="2910483"/>
            <a:ext cx="5113" cy="251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2593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8076377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8010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표기법을 간단하게 살펴보자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P()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P(A,B),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사후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사건이 일어난 후의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정보가 주어졌을 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표기법으로 기술해보자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주면 타깃 단어가 출현할 확률을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87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/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FE9D5A-8EF2-4FFC-88FA-077787291BBA}"/>
              </a:ext>
            </a:extLst>
          </p:cNvPr>
          <p:cNvSpPr/>
          <p:nvPr/>
        </p:nvSpPr>
        <p:spPr>
          <a:xfrm>
            <a:off x="4410635" y="2020902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E7D5C-17B6-4486-AB2A-A558A814A510}"/>
              </a:ext>
            </a:extLst>
          </p:cNvPr>
          <p:cNvSpPr/>
          <p:nvPr/>
        </p:nvSpPr>
        <p:spPr>
          <a:xfrm>
            <a:off x="3265714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C1F86-429A-4370-AF97-10E0910EC326}"/>
              </a:ext>
            </a:extLst>
          </p:cNvPr>
          <p:cNvSpPr/>
          <p:nvPr/>
        </p:nvSpPr>
        <p:spPr>
          <a:xfrm>
            <a:off x="5179159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4BC439-A448-49BB-A585-0032314AF058}"/>
              </a:ext>
            </a:extLst>
          </p:cNvPr>
          <p:cNvSpPr/>
          <p:nvPr/>
        </p:nvSpPr>
        <p:spPr>
          <a:xfrm>
            <a:off x="3875808" y="2482727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46EA20-11EB-4922-95D6-548C89E587BB}"/>
              </a:ext>
            </a:extLst>
          </p:cNvPr>
          <p:cNvSpPr/>
          <p:nvPr/>
        </p:nvSpPr>
        <p:spPr>
          <a:xfrm>
            <a:off x="5407947" y="247129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5D9504A-1CA5-4C59-A698-308F6DECB862}"/>
              </a:ext>
            </a:extLst>
          </p:cNvPr>
          <p:cNvSpPr/>
          <p:nvPr/>
        </p:nvSpPr>
        <p:spPr>
          <a:xfrm>
            <a:off x="4527483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EDA3D2-5B15-4A3B-8B46-67C178DA1D7B}"/>
              </a:ext>
            </a:extLst>
          </p:cNvPr>
          <p:cNvSpPr/>
          <p:nvPr/>
        </p:nvSpPr>
        <p:spPr>
          <a:xfrm>
            <a:off x="4893261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28C2DC1-9572-4266-ACC8-02491F8E0C42}"/>
              </a:ext>
            </a:extLst>
          </p:cNvPr>
          <p:cNvCxnSpPr>
            <a:stCxn id="6" idx="4"/>
            <a:endCxn id="11" idx="4"/>
          </p:cNvCxnSpPr>
          <p:nvPr/>
        </p:nvCxnSpPr>
        <p:spPr>
          <a:xfrm rot="5400000" flipH="1" flipV="1">
            <a:off x="4258388" y="2277025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3D0A500-EA97-45BD-8E12-0C83FF9506B5}"/>
              </a:ext>
            </a:extLst>
          </p:cNvPr>
          <p:cNvCxnSpPr>
            <a:cxnSpLocks/>
            <a:stCxn id="10" idx="4"/>
            <a:endCxn id="12" idx="4"/>
          </p:cNvCxnSpPr>
          <p:nvPr/>
        </p:nvCxnSpPr>
        <p:spPr>
          <a:xfrm rot="5400000" flipH="1">
            <a:off x="5213061" y="2339806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C66FB7-8431-43C3-AA27-75C6E091CD13}"/>
              </a:ext>
            </a:extLst>
          </p:cNvPr>
          <p:cNvSpPr txBox="1"/>
          <p:nvPr/>
        </p:nvSpPr>
        <p:spPr>
          <a:xfrm>
            <a:off x="560934" y="3110556"/>
            <a:ext cx="42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다음 식을 모델링하고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/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BAD60F1-18E1-4E70-A357-FC9C79915C19}"/>
              </a:ext>
            </a:extLst>
          </p:cNvPr>
          <p:cNvSpPr txBox="1"/>
          <p:nvPr/>
        </p:nvSpPr>
        <p:spPr>
          <a:xfrm>
            <a:off x="560934" y="4461814"/>
            <a:ext cx="683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이용하면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함수도 간결하게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엔트로피 오차를 적용해보자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식을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42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22587" y="12985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/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exp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A67F5DF1-2223-45DD-AA8C-77786CF4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7" y="3148577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82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100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보듯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단순히 식의 확률에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취한 다음 마이너스를 붙이면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덧붙여 식은 샘플 데이터 하나에 대한 손실 함수이며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다음 식이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E17FA77-133F-4357-AABA-93D80C0F44E9}"/>
              </a:ext>
            </a:extLst>
          </p:cNvPr>
          <p:cNvSpPr txBox="1"/>
          <p:nvPr/>
        </p:nvSpPr>
        <p:spPr>
          <a:xfrm>
            <a:off x="653142" y="4470301"/>
            <a:ext cx="796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학습이 수행하는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식을 가능한 작게 만드는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이때의 가중치 매개변수가 우리가 얻고자 하는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37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6A0-2B5C-4EAD-833C-F7D9006B7C24}"/>
              </a:ext>
            </a:extLst>
          </p:cNvPr>
          <p:cNvSpPr/>
          <p:nvPr/>
        </p:nvSpPr>
        <p:spPr>
          <a:xfrm>
            <a:off x="273343" y="1189662"/>
            <a:ext cx="77811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def preprocess(text):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text.lower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text.replace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('.', ' 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words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text.split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 ')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for word in words: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if word not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[word]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] = word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corpus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[w] for w in words])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return 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text = 'You say goodbye and I say hello .'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preprocess(text)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D1048-CCCE-439F-A365-2B990142048B}"/>
              </a:ext>
            </a:extLst>
          </p:cNvPr>
          <p:cNvSpPr txBox="1"/>
          <p:nvPr/>
        </p:nvSpPr>
        <p:spPr>
          <a:xfrm>
            <a:off x="6641063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"you":0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D9CA9-EA87-46C8-999A-9716BE4C6DB5}"/>
              </a:ext>
            </a:extLst>
          </p:cNvPr>
          <p:cNvSpPr txBox="1"/>
          <p:nvPr/>
        </p:nvSpPr>
        <p:spPr>
          <a:xfrm>
            <a:off x="6670623" y="1798078"/>
            <a:ext cx="852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"say":1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159A8-F98D-49B0-9AC5-6220A08C37C5}"/>
              </a:ext>
            </a:extLst>
          </p:cNvPr>
          <p:cNvSpPr txBox="1"/>
          <p:nvPr/>
        </p:nvSpPr>
        <p:spPr>
          <a:xfrm>
            <a:off x="6148236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"goodbye":2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334C5-64DF-4C73-8300-6F771AAA8E76}"/>
              </a:ext>
            </a:extLst>
          </p:cNvPr>
          <p:cNvSpPr txBox="1"/>
          <p:nvPr/>
        </p:nvSpPr>
        <p:spPr>
          <a:xfrm>
            <a:off x="6638113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"and":3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1D8A4-3E2C-469B-BC98-295C008D40EA}"/>
              </a:ext>
            </a:extLst>
          </p:cNvPr>
          <p:cNvSpPr txBox="1"/>
          <p:nvPr/>
        </p:nvSpPr>
        <p:spPr>
          <a:xfrm>
            <a:off x="6936272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35E94-6912-40EA-9B3D-94108C52E56F}"/>
              </a:ext>
            </a:extLst>
          </p:cNvPr>
          <p:cNvSpPr txBox="1"/>
          <p:nvPr/>
        </p:nvSpPr>
        <p:spPr>
          <a:xfrm>
            <a:off x="6541933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"hello":5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D08D-4BA0-4BCD-89DA-E1F60F59299E}"/>
              </a:ext>
            </a:extLst>
          </p:cNvPr>
          <p:cNvSpPr txBox="1"/>
          <p:nvPr/>
        </p:nvSpPr>
        <p:spPr>
          <a:xfrm>
            <a:off x="6928257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".":6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6ABBA-D416-49B2-95E0-6BF9E4191B28}"/>
              </a:ext>
            </a:extLst>
          </p:cNvPr>
          <p:cNvSpPr txBox="1"/>
          <p:nvPr/>
        </p:nvSpPr>
        <p:spPr>
          <a:xfrm>
            <a:off x="8572495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0:"you"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DAE3F-28E5-4F9C-B306-7FEA30749765}"/>
              </a:ext>
            </a:extLst>
          </p:cNvPr>
          <p:cNvSpPr txBox="1"/>
          <p:nvPr/>
        </p:nvSpPr>
        <p:spPr>
          <a:xfrm>
            <a:off x="8572495" y="1798078"/>
            <a:ext cx="82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1:"say"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E0A1A-B942-4102-8DAE-B92609B05AF5}"/>
              </a:ext>
            </a:extLst>
          </p:cNvPr>
          <p:cNvSpPr txBox="1"/>
          <p:nvPr/>
        </p:nvSpPr>
        <p:spPr>
          <a:xfrm>
            <a:off x="8572495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2:"goodbye"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39A73-290A-4964-A865-60648A57DE2D}"/>
              </a:ext>
            </a:extLst>
          </p:cNvPr>
          <p:cNvSpPr txBox="1"/>
          <p:nvPr/>
        </p:nvSpPr>
        <p:spPr>
          <a:xfrm>
            <a:off x="8572495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3:"and"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B70D2-373B-4164-B75B-67A324C0DDE6}"/>
              </a:ext>
            </a:extLst>
          </p:cNvPr>
          <p:cNvSpPr txBox="1"/>
          <p:nvPr/>
        </p:nvSpPr>
        <p:spPr>
          <a:xfrm>
            <a:off x="8572495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4:"i"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C50E52-150C-466B-97EE-81C470875494}"/>
              </a:ext>
            </a:extLst>
          </p:cNvPr>
          <p:cNvSpPr txBox="1"/>
          <p:nvPr/>
        </p:nvSpPr>
        <p:spPr>
          <a:xfrm>
            <a:off x="8572495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5:"hello"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F1F06-5B99-436E-9E76-123498C5C632}"/>
              </a:ext>
            </a:extLst>
          </p:cNvPr>
          <p:cNvSpPr txBox="1"/>
          <p:nvPr/>
        </p:nvSpPr>
        <p:spPr>
          <a:xfrm>
            <a:off x="8572495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6:"."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6FBA8-F6AB-46E7-AEAC-C820902953A4}"/>
              </a:ext>
            </a:extLst>
          </p:cNvPr>
          <p:cNvSpPr txBox="1"/>
          <p:nvPr/>
        </p:nvSpPr>
        <p:spPr>
          <a:xfrm>
            <a:off x="6383216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3CD0D-DB11-40F0-81FC-100C1D85FEEE}"/>
              </a:ext>
            </a:extLst>
          </p:cNvPr>
          <p:cNvSpPr txBox="1"/>
          <p:nvPr/>
        </p:nvSpPr>
        <p:spPr>
          <a:xfrm>
            <a:off x="8377601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43191A-D18F-44A0-88A0-59CA06E40229}"/>
              </a:ext>
            </a:extLst>
          </p:cNvPr>
          <p:cNvGrpSpPr/>
          <p:nvPr/>
        </p:nvGrpSpPr>
        <p:grpSpPr>
          <a:xfrm>
            <a:off x="5940454" y="4011689"/>
            <a:ext cx="4081852" cy="425927"/>
            <a:chOff x="5603569" y="4070838"/>
            <a:chExt cx="4718605" cy="49237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794334-F5E0-4B94-85D3-F2BBAFD8AC43}"/>
                </a:ext>
              </a:extLst>
            </p:cNvPr>
            <p:cNvSpPr/>
            <p:nvPr/>
          </p:nvSpPr>
          <p:spPr>
            <a:xfrm>
              <a:off x="6383216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CCDC78-816E-4DF1-8367-25CDE356861C}"/>
                </a:ext>
              </a:extLst>
            </p:cNvPr>
            <p:cNvSpPr/>
            <p:nvPr/>
          </p:nvSpPr>
          <p:spPr>
            <a:xfrm>
              <a:off x="687558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96B72C-622B-4DCA-8510-B7D3F7923DBB}"/>
                </a:ext>
              </a:extLst>
            </p:cNvPr>
            <p:cNvSpPr/>
            <p:nvPr/>
          </p:nvSpPr>
          <p:spPr>
            <a:xfrm>
              <a:off x="736795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C9FF6C-565E-4C42-A755-061DFA359DBF}"/>
                </a:ext>
              </a:extLst>
            </p:cNvPr>
            <p:cNvSpPr/>
            <p:nvPr/>
          </p:nvSpPr>
          <p:spPr>
            <a:xfrm>
              <a:off x="786032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F75304-7A78-490B-BC5B-35E2DF01F158}"/>
                </a:ext>
              </a:extLst>
            </p:cNvPr>
            <p:cNvSpPr/>
            <p:nvPr/>
          </p:nvSpPr>
          <p:spPr>
            <a:xfrm>
              <a:off x="835269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B07578-B4B9-4D85-8C6E-1D513CB99187}"/>
                </a:ext>
              </a:extLst>
            </p:cNvPr>
            <p:cNvSpPr/>
            <p:nvPr/>
          </p:nvSpPr>
          <p:spPr>
            <a:xfrm>
              <a:off x="884506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B42B47-8D69-45D3-91C8-973718A82071}"/>
                </a:ext>
              </a:extLst>
            </p:cNvPr>
            <p:cNvSpPr/>
            <p:nvPr/>
          </p:nvSpPr>
          <p:spPr>
            <a:xfrm>
              <a:off x="933743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EC616C-B7D1-4297-8653-8BFC823BB773}"/>
                </a:ext>
              </a:extLst>
            </p:cNvPr>
            <p:cNvSpPr/>
            <p:nvPr/>
          </p:nvSpPr>
          <p:spPr>
            <a:xfrm>
              <a:off x="982980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98EF02-A448-49A5-9A4F-ECDCBA4798D2}"/>
                </a:ext>
              </a:extLst>
            </p:cNvPr>
            <p:cNvSpPr txBox="1"/>
            <p:nvPr/>
          </p:nvSpPr>
          <p:spPr>
            <a:xfrm>
              <a:off x="5603569" y="4147746"/>
              <a:ext cx="871311" cy="35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corpus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5294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326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모델을 제안하고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맥락과 타깃을 역전시킨 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072F9-4CAE-4BA7-80D7-74782DA1AFD9}"/>
              </a:ext>
            </a:extLst>
          </p:cNvPr>
          <p:cNvSpPr txBox="1"/>
          <p:nvPr/>
        </p:nvSpPr>
        <p:spPr>
          <a:xfrm>
            <a:off x="699246" y="3174126"/>
            <a:ext cx="460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문제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2D793-E474-4C18-8C90-159D53541575}"/>
              </a:ext>
            </a:extLst>
          </p:cNvPr>
          <p:cNvSpPr txBox="1"/>
          <p:nvPr/>
        </p:nvSpPr>
        <p:spPr>
          <a:xfrm>
            <a:off x="955174" y="4497396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E0FC5-BA72-4BB0-93E0-3627546C6638}"/>
              </a:ext>
            </a:extLst>
          </p:cNvPr>
          <p:cNvSpPr/>
          <p:nvPr/>
        </p:nvSpPr>
        <p:spPr>
          <a:xfrm>
            <a:off x="979497" y="4866186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A912A1B-21FC-49B3-8B08-E0FFF1157A88}"/>
              </a:ext>
            </a:extLst>
          </p:cNvPr>
          <p:cNvCxnSpPr>
            <a:cxnSpLocks/>
            <a:stCxn id="10" idx="2"/>
            <a:endCxn id="12" idx="4"/>
          </p:cNvCxnSpPr>
          <p:nvPr/>
        </p:nvCxnSpPr>
        <p:spPr>
          <a:xfrm rot="16200000" flipH="1">
            <a:off x="1433934" y="4719498"/>
            <a:ext cx="2249" cy="387062"/>
          </a:xfrm>
          <a:prstGeom prst="curvedConnector3">
            <a:avLst>
              <a:gd name="adj1" fmla="val 10264518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2F60-CC81-4128-9FF9-EA8DA21D23F8}"/>
              </a:ext>
            </a:extLst>
          </p:cNvPr>
          <p:cNvSpPr/>
          <p:nvPr/>
        </p:nvSpPr>
        <p:spPr>
          <a:xfrm>
            <a:off x="1524199" y="4522995"/>
            <a:ext cx="434377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536A23-DD1F-4538-AC35-93BE7B65080E}"/>
              </a:ext>
            </a:extLst>
          </p:cNvPr>
          <p:cNvSpPr/>
          <p:nvPr/>
        </p:nvSpPr>
        <p:spPr>
          <a:xfrm>
            <a:off x="1575905" y="4808786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B9083-E745-4199-A0F0-082C553656EC}"/>
              </a:ext>
            </a:extLst>
          </p:cNvPr>
          <p:cNvSpPr/>
          <p:nvPr/>
        </p:nvSpPr>
        <p:spPr>
          <a:xfrm>
            <a:off x="1807409" y="4808044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A5DF7FE1-0E85-4E8E-9ECF-C87C021684F5}"/>
              </a:ext>
            </a:extLst>
          </p:cNvPr>
          <p:cNvCxnSpPr>
            <a:cxnSpLocks/>
            <a:endCxn id="13" idx="4"/>
          </p:cNvCxnSpPr>
          <p:nvPr/>
        </p:nvCxnSpPr>
        <p:spPr>
          <a:xfrm rot="5400000">
            <a:off x="2199715" y="4572283"/>
            <a:ext cx="1508" cy="680751"/>
          </a:xfrm>
          <a:prstGeom prst="curvedConnector3">
            <a:avLst>
              <a:gd name="adj1" fmla="val 1525915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5552D4-CA9A-47BA-8AE2-5C07EC5D8501}"/>
              </a:ext>
            </a:extLst>
          </p:cNvPr>
          <p:cNvSpPr/>
          <p:nvPr/>
        </p:nvSpPr>
        <p:spPr>
          <a:xfrm>
            <a:off x="699246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BFE43-2987-4C3F-BF6A-3752F2405B5F}"/>
              </a:ext>
            </a:extLst>
          </p:cNvPr>
          <p:cNvSpPr txBox="1"/>
          <p:nvPr/>
        </p:nvSpPr>
        <p:spPr>
          <a:xfrm>
            <a:off x="2200469" y="3820457"/>
            <a:ext cx="14253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7288D6-F2D1-4FE6-BA25-A79292CE3C33}"/>
              </a:ext>
            </a:extLst>
          </p:cNvPr>
          <p:cNvSpPr/>
          <p:nvPr/>
        </p:nvSpPr>
        <p:spPr>
          <a:xfrm>
            <a:off x="2014774" y="4864987"/>
            <a:ext cx="108957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EAE61-1F8C-4ED0-9BB2-7D46FCEBCA8C}"/>
              </a:ext>
            </a:extLst>
          </p:cNvPr>
          <p:cNvSpPr txBox="1"/>
          <p:nvPr/>
        </p:nvSpPr>
        <p:spPr>
          <a:xfrm>
            <a:off x="5838332" y="4505093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67ED92-0503-4E2A-9070-29D531B6CF05}"/>
              </a:ext>
            </a:extLst>
          </p:cNvPr>
          <p:cNvSpPr/>
          <p:nvPr/>
        </p:nvSpPr>
        <p:spPr>
          <a:xfrm>
            <a:off x="6338379" y="4846265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5C9D6BB8-F624-46D7-A901-FD6FF3518058}"/>
              </a:ext>
            </a:extLst>
          </p:cNvPr>
          <p:cNvCxnSpPr>
            <a:cxnSpLocks/>
            <a:stCxn id="63" idx="4"/>
            <a:endCxn id="47" idx="2"/>
          </p:cNvCxnSpPr>
          <p:nvPr/>
        </p:nvCxnSpPr>
        <p:spPr>
          <a:xfrm rot="5400000">
            <a:off x="6284088" y="4703321"/>
            <a:ext cx="16111" cy="372260"/>
          </a:xfrm>
          <a:prstGeom prst="curvedConnector3">
            <a:avLst>
              <a:gd name="adj1" fmla="val 15189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93BC81-C4BA-4BB6-865B-A95265BA439C}"/>
              </a:ext>
            </a:extLst>
          </p:cNvPr>
          <p:cNvSpPr/>
          <p:nvPr/>
        </p:nvSpPr>
        <p:spPr>
          <a:xfrm>
            <a:off x="5843983" y="4522995"/>
            <a:ext cx="524060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816265-9408-40EF-9611-CD0764D16210}"/>
              </a:ext>
            </a:extLst>
          </p:cNvPr>
          <p:cNvSpPr/>
          <p:nvPr/>
        </p:nvSpPr>
        <p:spPr>
          <a:xfrm>
            <a:off x="5459226" y="5288107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B64477AE-1194-4EA3-8A88-55EBAC6A9AF4}"/>
              </a:ext>
            </a:extLst>
          </p:cNvPr>
          <p:cNvCxnSpPr>
            <a:cxnSpLocks/>
            <a:stCxn id="49" idx="4"/>
            <a:endCxn id="55" idx="2"/>
          </p:cNvCxnSpPr>
          <p:nvPr/>
        </p:nvCxnSpPr>
        <p:spPr>
          <a:xfrm rot="16200000" flipH="1">
            <a:off x="7056708" y="4543724"/>
            <a:ext cx="7147" cy="700417"/>
          </a:xfrm>
          <a:prstGeom prst="curvedConnector3">
            <a:avLst>
              <a:gd name="adj1" fmla="val 329854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F4234F0-9CFA-45FE-964A-0969800DB446}"/>
              </a:ext>
            </a:extLst>
          </p:cNvPr>
          <p:cNvSpPr/>
          <p:nvPr/>
        </p:nvSpPr>
        <p:spPr>
          <a:xfrm>
            <a:off x="5564594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16974-5D84-4FA8-A8AF-EBEDC338456D}"/>
              </a:ext>
            </a:extLst>
          </p:cNvPr>
          <p:cNvSpPr txBox="1"/>
          <p:nvPr/>
        </p:nvSpPr>
        <p:spPr>
          <a:xfrm>
            <a:off x="6951873" y="3820457"/>
            <a:ext cx="18336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3171B4-F254-4723-A4D4-41094E6FB81F}"/>
              </a:ext>
            </a:extLst>
          </p:cNvPr>
          <p:cNvSpPr/>
          <p:nvPr/>
        </p:nvSpPr>
        <p:spPr>
          <a:xfrm>
            <a:off x="6852637" y="4522995"/>
            <a:ext cx="1115705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0F2AE1-3FC0-414E-B8F0-E8DF20FD2ECE}"/>
              </a:ext>
            </a:extLst>
          </p:cNvPr>
          <p:cNvSpPr/>
          <p:nvPr/>
        </p:nvSpPr>
        <p:spPr>
          <a:xfrm>
            <a:off x="6657389" y="4784992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AA70C66-CFE9-4214-B2DA-EBF1366C3868}"/>
              </a:ext>
            </a:extLst>
          </p:cNvPr>
          <p:cNvSpPr/>
          <p:nvPr/>
        </p:nvSpPr>
        <p:spPr>
          <a:xfrm>
            <a:off x="6425589" y="4776028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65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 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C5D209-19BC-48B9-91D8-E1140F2673FC}"/>
              </a:ext>
            </a:extLst>
          </p:cNvPr>
          <p:cNvGrpSpPr/>
          <p:nvPr/>
        </p:nvGrpSpPr>
        <p:grpSpPr>
          <a:xfrm>
            <a:off x="938477" y="2375147"/>
            <a:ext cx="871969" cy="736777"/>
            <a:chOff x="233340" y="1921826"/>
            <a:chExt cx="871969" cy="736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5E81A9-7344-44EC-A7E8-9DCF7A969FD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A8A3B1-E68A-4846-BB89-A41B14D4F4C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14A03C-7E61-4133-8ADA-D91859C866EC}"/>
              </a:ext>
            </a:extLst>
          </p:cNvPr>
          <p:cNvGrpSpPr/>
          <p:nvPr/>
        </p:nvGrpSpPr>
        <p:grpSpPr>
          <a:xfrm>
            <a:off x="963834" y="2763637"/>
            <a:ext cx="842013" cy="343102"/>
            <a:chOff x="263296" y="2353832"/>
            <a:chExt cx="842013" cy="3431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0BAB04-744B-48D0-8C63-F50959A43361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96D6B84-88BF-4A4D-A5C3-DE65DAB98758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F86128-B0B4-4E6F-9746-81D3C2DD7C98}"/>
              </a:ext>
            </a:extLst>
          </p:cNvPr>
          <p:cNvGrpSpPr/>
          <p:nvPr/>
        </p:nvGrpSpPr>
        <p:grpSpPr>
          <a:xfrm>
            <a:off x="434431" y="3140234"/>
            <a:ext cx="1371416" cy="343102"/>
            <a:chOff x="-266107" y="2785837"/>
            <a:chExt cx="1371416" cy="3431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2A99E3-AA00-4A7E-9F85-4DD350C7CC3E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DB2FB72-1F17-434F-B387-43CD9D27A1E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8C562C-AE15-4C64-B6AB-31BB568B9896}"/>
              </a:ext>
            </a:extLst>
          </p:cNvPr>
          <p:cNvGrpSpPr/>
          <p:nvPr/>
        </p:nvGrpSpPr>
        <p:grpSpPr>
          <a:xfrm>
            <a:off x="929686" y="3517661"/>
            <a:ext cx="874958" cy="343102"/>
            <a:chOff x="230351" y="3217842"/>
            <a:chExt cx="874958" cy="3431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0EC634-6C97-4901-880F-51077B2C3147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FED99E2-5FB6-488B-ABC1-71C47AE9CBC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A401A-7B24-4BCA-BA5A-EDB171D3337D}"/>
              </a:ext>
            </a:extLst>
          </p:cNvPr>
          <p:cNvGrpSpPr/>
          <p:nvPr/>
        </p:nvGrpSpPr>
        <p:grpSpPr>
          <a:xfrm>
            <a:off x="1240924" y="3894257"/>
            <a:ext cx="572794" cy="343102"/>
            <a:chOff x="532515" y="3649846"/>
            <a:chExt cx="572794" cy="3431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23FD07-0CED-4408-8B57-3E6A6F68199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45E86D2-56C8-4C70-9178-4BC1329B93F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A5A0AB-073C-4D12-8757-14DEB858C25A}"/>
              </a:ext>
            </a:extLst>
          </p:cNvPr>
          <p:cNvGrpSpPr/>
          <p:nvPr/>
        </p:nvGrpSpPr>
        <p:grpSpPr>
          <a:xfrm>
            <a:off x="841288" y="4267771"/>
            <a:ext cx="972430" cy="343102"/>
            <a:chOff x="132879" y="4081852"/>
            <a:chExt cx="972430" cy="3431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41BEEF-2842-426F-862A-30D035B1D712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1AF04C-8538-4130-9FF4-2D4C67DB7FF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0F1F2CB-9EE5-4FCF-9F57-AA6D50610D04}"/>
              </a:ext>
            </a:extLst>
          </p:cNvPr>
          <p:cNvGrpSpPr/>
          <p:nvPr/>
        </p:nvGrpSpPr>
        <p:grpSpPr>
          <a:xfrm>
            <a:off x="1240924" y="4660173"/>
            <a:ext cx="580918" cy="343102"/>
            <a:chOff x="524391" y="4513859"/>
            <a:chExt cx="580918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D4A0B2-29D8-4F52-807B-C5C6D7BA106D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0D9A16-AFED-4FD5-A792-01BBC785B067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4953BD-D75D-43A5-9919-016F3F1DA1E5}"/>
              </a:ext>
            </a:extLst>
          </p:cNvPr>
          <p:cNvSpPr txBox="1"/>
          <p:nvPr/>
        </p:nvSpPr>
        <p:spPr>
          <a:xfrm>
            <a:off x="5748875" y="6525964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635ECE-262D-42E0-8776-304593C65B83}"/>
              </a:ext>
            </a:extLst>
          </p:cNvPr>
          <p:cNvGrpSpPr/>
          <p:nvPr/>
        </p:nvGrpSpPr>
        <p:grpSpPr>
          <a:xfrm>
            <a:off x="1805849" y="2383370"/>
            <a:ext cx="317400" cy="2599006"/>
            <a:chOff x="1805849" y="900358"/>
            <a:chExt cx="317400" cy="259900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BEB1927-BFD7-41AF-84C1-72958E4A669A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8E97B0-F47B-4E46-BB61-213F4CC05F5D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11D3018-849E-4A3E-8E97-6BAE6A79747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F055F1-2EB8-4D74-875A-76A15F567A86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2AF4C56-76D7-4AA1-9C93-C6D1BE232199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B46207-5131-4524-B0ED-E0724BE7DC3C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1602B6-4158-4B2B-ADF1-E1AD96D4851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36727C-8B94-4D9A-B867-17C2060C0991}"/>
              </a:ext>
            </a:extLst>
          </p:cNvPr>
          <p:cNvSpPr/>
          <p:nvPr/>
        </p:nvSpPr>
        <p:spPr>
          <a:xfrm>
            <a:off x="1758909" y="229564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A4F891-39C6-4638-B34E-142916C8FC5D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D2AF08-75C9-4E1F-A08A-D9DE0702C9D5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2CDE83C-5CDB-421B-943C-7833C060B6F5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629E8B0-CEA7-4475-836E-ACA739A72976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D0DC84-772F-45C0-86CE-70C05FE22CCF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970CA8-401F-4158-BFC9-FAC3C9FEB514}"/>
              </a:ext>
            </a:extLst>
          </p:cNvPr>
          <p:cNvCxnSpPr>
            <a:cxnSpLocks/>
          </p:cNvCxnSpPr>
          <p:nvPr/>
        </p:nvCxnSpPr>
        <p:spPr>
          <a:xfrm>
            <a:off x="2157733" y="2292903"/>
            <a:ext cx="1603560" cy="7151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EFD3372-762B-4246-8F6C-06033CFA6E2C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81874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/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blipFill>
                <a:blip r:embed="rId3"/>
                <a:stretch>
                  <a:fillRect l="-3125" t="-21818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2EBDA5-129C-4689-A51D-A7C246BCFED0}"/>
              </a:ext>
            </a:extLst>
          </p:cNvPr>
          <p:cNvGrpSpPr/>
          <p:nvPr/>
        </p:nvGrpSpPr>
        <p:grpSpPr>
          <a:xfrm>
            <a:off x="8758567" y="867448"/>
            <a:ext cx="411278" cy="2517992"/>
            <a:chOff x="9519171" y="2261272"/>
            <a:chExt cx="411278" cy="276272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64CDAC8-2839-4B22-8459-77DD7B04C00B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DC1977C-6B83-4639-988E-B7DFB3E01729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7EF5251-06C8-4910-AA3F-C690C3B8618D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75D88CF-8E3D-4048-990B-194915471D51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E3C89BB-E9BC-42BA-9CDA-AE294D02C43D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B8130BC-9762-4AF7-87B5-AAC335E3E092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B822AFD-D83F-4716-BD1D-1A4E15D1EE5D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7DDF40B-B4CA-4E1F-A32C-F5B26FC40817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C18E8BD-137D-4473-B0DA-92880B7A9EF9}"/>
              </a:ext>
            </a:extLst>
          </p:cNvPr>
          <p:cNvSpPr txBox="1"/>
          <p:nvPr/>
        </p:nvSpPr>
        <p:spPr>
          <a:xfrm>
            <a:off x="3587707" y="4376420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FE4D8B7-861E-444C-B16C-9FD27C28A7CB}"/>
              </a:ext>
            </a:extLst>
          </p:cNvPr>
          <p:cNvCxnSpPr>
            <a:cxnSpLocks/>
          </p:cNvCxnSpPr>
          <p:nvPr/>
        </p:nvCxnSpPr>
        <p:spPr>
          <a:xfrm flipV="1">
            <a:off x="4172571" y="866789"/>
            <a:ext cx="1809249" cy="21401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9F46C7D-D798-45E8-8D0D-443BE8523CC6}"/>
              </a:ext>
            </a:extLst>
          </p:cNvPr>
          <p:cNvCxnSpPr>
            <a:cxnSpLocks/>
          </p:cNvCxnSpPr>
          <p:nvPr/>
        </p:nvCxnSpPr>
        <p:spPr>
          <a:xfrm flipV="1">
            <a:off x="4172567" y="3630170"/>
            <a:ext cx="1809249" cy="6182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6909C9-A95B-49E5-8E9E-2469A05D56C0}"/>
              </a:ext>
            </a:extLst>
          </p:cNvPr>
          <p:cNvGrpSpPr/>
          <p:nvPr/>
        </p:nvGrpSpPr>
        <p:grpSpPr>
          <a:xfrm>
            <a:off x="5981820" y="867448"/>
            <a:ext cx="1728102" cy="2762722"/>
            <a:chOff x="7576960" y="2248809"/>
            <a:chExt cx="1728102" cy="2762722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1D88E22-93A4-457B-A768-778DADD81008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D4C7E11-F9C0-42BF-93EF-6FDCB2FC49A2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5CFD0F4-F750-439B-BC28-554023D5FF42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DFD1DE1-57CE-4456-80D9-8C3830E82640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8107E23-7FCE-4D16-AF5C-ACD675431378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152862-50F3-437C-A686-192BE6C9FF21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1FFAD4D-9456-4262-A6B4-D34AC2D2F892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5D54C1-9DC2-42A6-A92A-5DA0F35DF4B2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384482-7633-4499-AC69-A408F7DB17F3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CA54215-4174-4782-8F02-3D39EB2E95A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C645A50-F599-4A0B-8A7F-D831847C7234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F4489B-DFFD-43E9-B130-C8196D04418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7AE1721-01B2-40C8-99B6-E64615C45738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3189FC3-3927-48ED-95A6-7FAC8FB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781E6F5-6D89-496C-86A7-2772959547C2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E39B337-FF04-48B3-90B2-3028BB870F7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69ED2AB-B931-48B6-9FEA-A23151449A35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E008179-699C-4B49-B954-718ECBD6F9B9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82BE74E-D860-4CF0-9DA1-7DAC74322D08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9C7A9AF7-D255-4FD2-8C6C-69EA1EC103B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D8087B-04B0-49CE-8260-56876478C9DD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0F057C51-C061-4684-9B9C-F5798CCBB4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/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blipFill>
                <a:blip r:embed="rId4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67877E66-A54F-46AC-A274-30AC4FADAC4E}"/>
              </a:ext>
            </a:extLst>
          </p:cNvPr>
          <p:cNvSpPr txBox="1"/>
          <p:nvPr/>
        </p:nvSpPr>
        <p:spPr>
          <a:xfrm>
            <a:off x="8378949" y="64156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1365E9-D139-4952-8D5D-A5D672B09DFA}"/>
              </a:ext>
            </a:extLst>
          </p:cNvPr>
          <p:cNvGrpSpPr/>
          <p:nvPr/>
        </p:nvGrpSpPr>
        <p:grpSpPr>
          <a:xfrm>
            <a:off x="5981820" y="3762583"/>
            <a:ext cx="1728102" cy="2762722"/>
            <a:chOff x="7576960" y="2248809"/>
            <a:chExt cx="1728102" cy="276272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9729DE5-7720-47E3-B220-35C142209230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DE891B8-CE97-4389-9A40-F207DF2B3924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9E22F378-821A-4081-9119-3E8FDAF68C8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9BC3CC8-C047-4D36-978F-948060100AEA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A6F23E87-93B0-4C77-BE75-B257EBABB80C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F4BAAAB-5642-446A-9257-D2F54882564F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70CD48B-B6B0-4C9D-B3D2-D33BA7CB88E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A908FC6-AA0C-45C8-8548-D8A7A72F9DCF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1088E90-B626-46EE-9ABB-4EEAFF1B6602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99846A8F-B1D0-48E9-86E9-EA7B75A106B3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986F9DB-B236-493B-82AD-02F00512A65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A309E0E-2345-42FC-8FE9-8650E91E3865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D141397-47E9-4438-8D56-2C4AF9C98214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3CC4D11-B85E-4F0F-9EFD-89C6E7839601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EC98754-E75E-4F88-A07C-44E3A6F3E6B3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948E2EC3-5E78-4D4B-9513-B4FF13BB48F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3BB743-AA40-49D9-98E1-5BCA6D545D22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143118B-B79E-4465-8399-3BF582EFBC81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7AB45D3-5DD5-4C06-9CD4-E3E8E7852A4E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7DFC29B-8854-464F-9B53-5B74170C366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4AC49A2-1DD3-4357-8A08-4E746243563C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5529D60-EA0E-43C8-BE7E-112A4FEF5EBF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858B282-5D34-4205-9792-8AF23BD6A07F}"/>
              </a:ext>
            </a:extLst>
          </p:cNvPr>
          <p:cNvGrpSpPr/>
          <p:nvPr/>
        </p:nvGrpSpPr>
        <p:grpSpPr>
          <a:xfrm>
            <a:off x="8758567" y="3875890"/>
            <a:ext cx="411278" cy="2517992"/>
            <a:chOff x="9519171" y="2261272"/>
            <a:chExt cx="411278" cy="2762722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7917FFD-E95A-4FD9-8931-BA3CE3357A2F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5ECD948-7422-4312-9C70-8FE0F73201D6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830B1C7-AE81-4C0F-8475-FE901E6634FA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584E3A-8987-40FF-B04B-E01F5274687B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97FB197-A9C3-4C60-8CC5-8DB0F2B0DA9E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3817687-3DC7-45C0-82E6-FCA744AA67C6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9381C946-CCB1-4D86-8048-5F78A77353F8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4992590-882F-4233-9FC7-409471548128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590C7D1C-2D47-4E05-B12C-739C170C5457}"/>
              </a:ext>
            </a:extLst>
          </p:cNvPr>
          <p:cNvCxnSpPr>
            <a:cxnSpLocks/>
          </p:cNvCxnSpPr>
          <p:nvPr/>
        </p:nvCxnSpPr>
        <p:spPr>
          <a:xfrm>
            <a:off x="4172430" y="3019826"/>
            <a:ext cx="1808567" cy="74209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182B6CE-5BD6-4E26-B632-CB679E1AA356}"/>
              </a:ext>
            </a:extLst>
          </p:cNvPr>
          <p:cNvCxnSpPr>
            <a:cxnSpLocks/>
          </p:cNvCxnSpPr>
          <p:nvPr/>
        </p:nvCxnSpPr>
        <p:spPr>
          <a:xfrm>
            <a:off x="4172430" y="4253397"/>
            <a:ext cx="1808567" cy="225878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/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blipFill>
                <a:blip r:embed="rId5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193">
            <a:extLst>
              <a:ext uri="{FF2B5EF4-FFF2-40B4-BE49-F238E27FC236}">
                <a16:creationId xmlns:a16="http://schemas.microsoft.com/office/drawing/2014/main" id="{EE92C53C-AC9F-4B10-8FA9-00325B280D47}"/>
              </a:ext>
            </a:extLst>
          </p:cNvPr>
          <p:cNvSpPr txBox="1"/>
          <p:nvPr/>
        </p:nvSpPr>
        <p:spPr>
          <a:xfrm>
            <a:off x="1590742" y="512274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</p:spTree>
    <p:extLst>
      <p:ext uri="{BB962C8B-B14F-4D97-AF65-F5344CB8AC3E}">
        <p14:creationId xmlns:p14="http://schemas.microsoft.com/office/powerpoint/2010/main" val="20324892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433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표기로 나타내보자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식을 모델링한다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/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FECBB864-7747-42EC-9C31-9DE3D12B9615}"/>
              </a:ext>
            </a:extLst>
          </p:cNvPr>
          <p:cNvSpPr txBox="1"/>
          <p:nvPr/>
        </p:nvSpPr>
        <p:spPr>
          <a:xfrm>
            <a:off x="236287" y="2782669"/>
            <a:ext cx="919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맥락의 단어들 사이에 관련성이 없다고 가정하고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다음과 같이 분해한다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/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BFB22CF8-05DD-449E-90D5-BDD2CB37DDAB}"/>
              </a:ext>
            </a:extLst>
          </p:cNvPr>
          <p:cNvSpPr txBox="1"/>
          <p:nvPr/>
        </p:nvSpPr>
        <p:spPr>
          <a:xfrm>
            <a:off x="228644" y="4268618"/>
            <a:ext cx="85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교차 엔트로피 오차에 적용하여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함수를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/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(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𝑙𝑜𝑔𝑃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315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8867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식에서 알 수 있듯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맥락별 손실을 구한 다음 모두 더한다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식은 샘플 데이터 하나짜리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손실 함수이다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/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6AD623B-312A-4A52-AC04-B9579724CFA2}"/>
              </a:ext>
            </a:extLst>
          </p:cNvPr>
          <p:cNvSpPr txBox="1"/>
          <p:nvPr/>
        </p:nvSpPr>
        <p:spPr>
          <a:xfrm>
            <a:off x="228644" y="3986870"/>
            <a:ext cx="399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식과 비교해보자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/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2CA90C-E841-4501-A31A-2C9F3E317E16}"/>
              </a:ext>
            </a:extLst>
          </p:cNvPr>
          <p:cNvSpPr txBox="1"/>
          <p:nvPr/>
        </p:nvSpPr>
        <p:spPr>
          <a:xfrm>
            <a:off x="315034" y="5938619"/>
            <a:ext cx="5615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맥락의 수만큼 추측하기 때문에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손실 함수는 각 맥락에서 구한 손실의 총합이어야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타깃 하나의 손실을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300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2173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중 어느 것을 사용해야 할까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답은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분산 표현의 정밀도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결과가 더 좋은 경우가 많기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말뭉치가 커질수록 저빈도 단어나 유추 문제의 성능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뛰어난 경향이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속도 면에서는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빠르다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손실을 맥락의 수만큼 구해야 해서 계산 비용이 그만큼 커지기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다행히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구현을 이해할 수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구현도 특별히 어려울 게 없다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5703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통계 기반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vs.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추론 기반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0912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기법에서는 주로 단어의 유사성이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단어의 유사성은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복잡한 단어 사이의 패턴까지도 파악되어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기법이 통계 기반 기법보다 정확하다고 흔히 오해하곤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단어의 유사성을 정량 평가해본 결과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기반과 통계 기반 기법의 우열을 가릴 수 없었다고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기법과 통계 기반 기법은 서로 관련되어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추론 기반 기법과 통계 기반 기법을 융합한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 등장했다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기본 아이디어는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통계 정보를 손실 함수에 도입해 미니배치 학습을 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8575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3397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98542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속도 개선하는 법을 알아보겠다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보았던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 of Words)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처리 효율이 떨어져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 포함된 어휘 수가 많아지면 계산량도 커진다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두가지 개선을 추가한다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새로운 계층을 만든다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 이라는 새로운 손실함수를 도입한다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완성할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가지고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크기의 말뭉치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학습을 수행하고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평가해 보도록 하자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복수 단어 문맥에 대한 문제 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여러개의 단어를 나열한 뒤 이와 관련된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추정하는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문자에서 나오는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열로부터 다음 단어를 예측하는 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28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계층으로 클래스화 및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순전파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730617" y="283802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참조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CCA6-2B13-4E05-8F7D-2A6463A1B7A1}"/>
              </a:ext>
            </a:extLst>
          </p:cNvPr>
          <p:cNvSpPr txBox="1"/>
          <p:nvPr/>
        </p:nvSpPr>
        <p:spPr>
          <a:xfrm>
            <a:off x="730617" y="1338733"/>
            <a:ext cx="579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인스턴스 변수인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811326" y="981717"/>
            <a:ext cx="14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F8B01C-B846-4522-B29A-7F5CB90595C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521F8F-5C70-4764-9713-F0292FB104AF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65ADCD-493A-4455-8F01-29422F2D4D4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00E099-B844-433F-AD5F-CBB307A30251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1350-F166-42EB-9BDB-7A8FC878D384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1094BD8-A4EF-4755-9CBD-27136FC71E9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9D28E4-FB3F-4130-A368-B89E43020F86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FAC61C-6C4A-4431-A45C-3E6F5AAC673F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3821225-AC9F-45A1-A973-16E9CEF0850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1E30CC-580C-40B6-8CE9-1D8475A07283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661E5-CADA-46A2-B9C2-BEC7E68F351D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297040-65CE-445D-81AF-DFC2692BAD4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552DFD-5E8F-4A46-A5C3-24E1398D2FC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A83C9E-2706-4400-9551-4F1E8A6C2E8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EC70AC-224F-40C4-8702-A2D9635EDD5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CE1F09-59B8-4EBE-A70E-EF03EE37D55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5BED9-2D5C-4C2C-9D1B-E1BF8966EA0F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CD49E4-EDF7-457E-A295-C1E73CA3C2F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E12C60-81B8-41F7-B09D-11E02F43D405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4A085-723F-4D88-AFCD-32ED82BAF20E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335112-6683-49BF-B1F7-E7B918F3A2D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8F22C0-6C7E-4336-83EB-6D87B526C839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113725-95EE-4C1B-98FB-CF7BD6122C37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B45F2F-FDD0-4D07-97AD-AC17E5520DF7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E774790-1504-4CC3-BCEE-8BA7B27126DA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19F1F17-4471-409E-944D-F453DFE5A225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7E0C23E-CD2D-44F8-81C2-8E78A4EB08E8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B651D1-2ACD-4A98-95A3-A4AAB0C03214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62BB74A-2655-4BF3-BCF1-CFAE93960F67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FCC1E3-5BC6-423A-87D2-491A063A2CD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4EF4E-19F1-465D-8D72-CE62B6B5337C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5227C-82DA-4246-A18E-673294E53E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BDC3F55-9723-4783-AAF2-BF5885B6872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2538250-0923-482B-90A7-4FACCD66D0A8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BE14962-E2E2-4335-AF7C-788635ECE660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A5F163-8B71-4AB5-B1EB-0E5AA1B1C17D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341086-952F-4D68-9467-E415F499DCEA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C6374-8A18-47DB-9F97-E7CC63CB73E6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0C0A587-792B-4DE9-8BB3-46EB0843816A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2213A2-FE49-4B7A-A115-3B46161AC688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402384-A926-448F-BCF8-2430839BC052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4DA92A-74F4-43EA-B0B7-31F159F5385C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3A7874-6EEF-4385-94DC-D0CC9A26A4A2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E7F6BBB-2EFB-4F0E-A2F7-ED383558DE7D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F79B22B-C325-45B7-8F77-380B96363D2E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3E7830-0FFD-47F3-A2A6-0A78FB01E460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59CD08-DEBE-4F67-994C-8F52FD1707B8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C769F-0B81-4A99-847B-5C5225966C92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E2EA10C-9239-4566-A997-60399CBC6A6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4E1E6D-223F-474F-B00F-7C77A13B9F5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D29F17-6258-4101-9517-79CF741EB86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A15D478-FBD8-4B21-BDEE-A8709338E5D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90800D-C751-4906-B2C6-75A9BBA1AFBF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37AEA5-3CEC-4E1C-BB66-653CE91954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600247-840D-4297-B3EB-4F9A06BF2171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E84C8A-82E0-4B17-A40C-F6014D8C2B91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B37631-72CC-4A2B-B667-BE37FE66EC0B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1A9408E-0075-4B95-A00D-1E973EBBA8B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D53238A-5AFD-411E-9BA0-0535EAAC7A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81CFB3-FFAF-42D7-A671-F433A26D2016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5EBEB8-6BB5-4602-A2B1-C68413397232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5C7383-AE7D-48BF-95E1-4BF1DCCADC78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B0DDF1-5C3F-49BD-9162-BA413EB7CB61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AC3964D-8A0A-460C-A51A-26248E8B2D0E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AA996AB-CC89-4B16-9462-89AA4A9573FB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6107A0-C0E5-4332-A3DA-6DABD737E32F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5376C7B-000D-4416-B5F0-C4BE90A39BC4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BBFA289-52C0-4101-92A1-8F9630DE05D5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5EC0F27-B015-46D8-8B4A-01CD0918BD20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4752BFB-10E0-41BF-ACAA-4B9586A407B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D6FDAE7-6088-40A9-88A2-85DD3F4A1722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F9629A5-426F-4CBA-8AC6-20F87F6FC909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36CB1C6-0243-4F26-ACBA-217B6D3CBCE7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D5CF7DD-F1B8-49D5-BBCE-F3C642A676D2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3344EEE-ED96-45B0-B90F-482550171D4C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B20C55-BE3E-471E-9936-10F49911F2DA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DD9FEB-DEB1-431C-8B9B-84A59978909B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EFF06A-6ECB-4529-92CA-7037A55946A8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AB13F33-761D-4D57-B6EA-37597C35EF66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400EB0-643D-4398-8355-B765F522105C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E3CE70D-C687-40C2-910E-BF17AF751FCA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3AA5AD5-B0E3-4E56-A91F-70D83559EC5F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1495E1-4E7F-41D0-A462-077A5DFA96C5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2F7D3A-5CAC-45A1-8841-FD09C0CF8473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3D79A52-5A43-4967-9269-706B9099F727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7A3D284-66EC-4086-A248-E26E063499D9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9DF6904-FB32-4FA2-962E-53BF33AB317C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B26B9D0-8824-46AF-B3A5-530D5E7A53A0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66737E-5F4D-4E5F-AE56-D495CDC08819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E6E3B68-2F4C-4066-A8D7-826AD5D2252A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6B0F753-8FF2-451A-85B4-F59ED1EEE8D8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32F260E-1121-41A1-8F5B-F008E9F9D103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BF984AF-FA32-488C-8FFB-9674C961445F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CA4D3B4-7ECB-4C6D-9117-1284A271C892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4488B695-BC06-4EC4-9FEA-82F894379530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20CDCE2-5B45-49FA-9D23-73200EA39773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7ECAB2C-28F4-483D-8B2E-33B10E6A4EDC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5D71B4D-C6C1-4B79-B102-C1CB7FD4A1EF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AB6CA7B-DB06-4006-9EC0-4D5780097182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A0D0672-06C1-4922-A3C3-D9F85C744E1C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8B198AE-54AE-4337-840C-A8CE1763170A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F731A47-B63E-4FA0-B5AA-796B7C427145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468247-A364-493E-9A21-D8448035D4C0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10CB17D-CB87-40D7-9EBC-E93AA8FE55FD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49715D0-62FC-47EC-9FF3-9EE12878E81D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AC70A1-96F5-4E1E-91B4-122EDAB009AB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B000-CA0B-4305-A03A-ED07A9F1E72A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A1E326-8D04-4EE2-A43A-EFAFB6BEA726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C342909-FAA4-4AA2-A4AB-03117FCD44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F579EBF-24EE-4B11-854A-49096620DE17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B81CA72-4168-4266-944B-00F958A5C237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3198AFD-58AC-4E75-9EE2-EF2E26C71D13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676916D-0B75-4B60-ACCA-4E60134DDB7C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16781C-3D3F-48B0-A08D-98A0E158FD81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10E6E66-CC6C-454D-AC48-898AA2F087DA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655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76303" y="1175657"/>
            <a:ext cx="80249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층 가중치와 행렬 곱으로 은닉층이 계산되고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출력층 가중치와의 행렬 곱으로 각 단어 점수를 계산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각 단어의 출현 확률을 얻어 정답 레이블과 비교하여 손실을 구한다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그림은 다루는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개일 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생각해 보면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5689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152415" y="965867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177749-E017-49B6-95BF-D1F805F3B3AB}"/>
              </a:ext>
            </a:extLst>
          </p:cNvPr>
          <p:cNvSpPr txBox="1"/>
          <p:nvPr/>
        </p:nvSpPr>
        <p:spPr>
          <a:xfrm>
            <a:off x="2993158" y="5654967"/>
            <a:ext cx="7354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입력층과 출력층에 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만개의 뉴런이 존재하고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두 계산이 병목된다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원핫 표현과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계산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Wout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및 소프트맥스 계층의 계산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DE6D56-FD70-4E3A-AEEB-2A5CD9027169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F8B01C-B846-4522-B29A-7F5CB90595CD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1F8F-5C70-4764-9713-F0292FB104AF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565ADCD-493A-4455-8F01-29422F2D4D4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00E099-B844-433F-AD5F-CBB307A30251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71350-F166-42EB-9BDB-7A8FC878D384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1094BD8-A4EF-4755-9CBD-27136FC71E9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9D28E4-FB3F-4130-A368-B89E43020F86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FAC61C-6C4A-4431-A45C-3E6F5AAC673F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3821225-AC9F-45A1-A973-16E9CEF08501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1E30CC-580C-40B6-8CE9-1D8475A07283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3661E5-CADA-46A2-B9C2-BEC7E68F351D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B297040-65CE-445D-81AF-DFC2692BAD4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E12C60-81B8-41F7-B09D-11E02F43D405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4A085-723F-4D88-AFCD-32ED82BAF20E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8335112-6683-49BF-B1F7-E7B918F3A2D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8F22C0-6C7E-4336-83EB-6D87B526C839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5113725-95EE-4C1B-98FB-CF7BD6122C37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B45F2F-FDD0-4D07-97AD-AC17E5520DF7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774790-1504-4CC3-BCEE-8BA7B27126DA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19F1F17-4471-409E-944D-F453DFE5A225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7E0C23E-CD2D-44F8-81C2-8E78A4EB08E8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B651D1-2ACD-4A98-95A3-A4AAB0C03214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62BB74A-2655-4BF3-BCF1-CFAE93960F67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FCC1E3-5BC6-423A-87D2-491A063A2CDB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34EF4E-19F1-465D-8D72-CE62B6B5337C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85227C-82DA-4246-A18E-673294E53EC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BDC3F55-9723-4783-AAF2-BF5885B6872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BE14962-E2E2-4335-AF7C-788635ECE660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0A5F163-8B71-4AB5-B1EB-0E5AA1B1C17D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B341086-952F-4D68-9467-E415F499D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DC6374-8A18-47DB-9F97-E7CC63CB73E6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F59CD08-DEBE-4F67-994C-8F52FD1707B8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3C769F-0B81-4A99-847B-5C5225966C92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E2EA10C-9239-4566-A997-60399CBC6A6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4E1E6D-223F-474F-B00F-7C77A13B9F54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0D29F17-6258-4101-9517-79CF741EB86D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A15D478-FBD8-4B21-BDEE-A8709338E5D3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890800D-C751-4906-B2C6-75A9BBA1AFBF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37AEA5-3CEC-4E1C-BB66-653CE9195400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3600247-840D-4297-B3EB-4F9A06BF2171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AE84C8A-82E0-4B17-A40C-F6014D8C2B91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B37631-72CC-4A2B-B667-BE37FE66EC0B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A9408E-0075-4B95-A00D-1E973EBBA8B3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AA996AB-CC89-4B16-9462-89AA4A9573FB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A6107A0-C0E5-4332-A3DA-6DABD737E32F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376C7B-000D-4416-B5F0-C4BE90A39BC4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BBFA289-52C0-4101-92A1-8F9630DE0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5EC0F27-B015-46D8-8B4A-01CD0918B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752BFB-10E0-41BF-ACAA-4B9586A407BB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D6FDAE7-6088-40A9-88A2-85DD3F4A1722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F9629A5-426F-4CBA-8AC6-20F87F6FC909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6CB1C6-0243-4F26-ACBA-217B6D3CBCE7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5CF7DD-F1B8-49D5-BBCE-F3C642A676D2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DD9FEB-DEB1-431C-8B9B-84A59978909B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6EFF06A-6ECB-4529-92CA-7037A55946A8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AB13F33-761D-4D57-B6EA-37597C35E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7400EB0-643D-4398-8355-B765F522105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3CE70D-C687-40C2-910E-BF17AF751FCA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3AA5AD5-B0E3-4E56-A91F-70D83559EC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1495E1-4E7F-41D0-A462-077A5DFA96C5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32F7D3A-5CAC-45A1-8841-FD09C0CF847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3D79A52-5A43-4967-9269-706B9099F727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7A3D284-66EC-4086-A248-E26E063499D9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DF6904-FB32-4FA2-962E-53BF33AB317C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B26B9D0-8824-46AF-B3A5-530D5E7A53A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984AF-FA32-488C-8FFB-9674C961445F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8B695-BC06-4EC4-9FEA-82F894379530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20CDCE2-5B45-49FA-9D23-73200EA39773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7ECAB2C-28F4-483D-8B2E-33B10E6A4EDC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5D71B4D-C6C1-4B79-B102-C1CB7FD4A1EF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AB6CA7B-DB06-4006-9EC0-4D5780097182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F731A47-B63E-4FA0-B5AA-796B7C427145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468247-A364-493E-9A21-D8448035D4C0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F10CB17D-CB87-40D7-9EBC-E93AA8FE55FD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49715D0-62FC-47EC-9FF3-9EE12878E81D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AC70A1-96F5-4E1E-91B4-122EDAB009A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BA1E326-8D04-4EE2-A43A-EFAFB6BEA726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C342909-FAA4-4AA2-A4AB-03117FCD44C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F579EBF-24EE-4B11-854A-49096620DE17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B81CA72-4168-4266-944B-00F958A5C237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3198AFD-58AC-4E75-9EE2-EF2E26C71D13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10E6E66-CC6C-454D-AC48-898AA2F087DA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10D0966-24DF-418C-A7DC-F1F75882F5A2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ACCD828-1C69-49A4-88CA-95478030A7D5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F6E6A0B-868B-48AE-B51F-0A41BA1F8C80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12C219D-B14F-4D0D-B654-E88AA67C1B88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34373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14830" y="968188"/>
            <a:ext cx="977017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텍스트를 구성하는 하나의 단어를 수치화하는 방법의 일종이다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 분석에서 흔히 사용하는 방식은 단어 하나에 인덱스 정수를 할당하는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Bag of Words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방법을 사용하면 문서는 단어장에 있는 단어의 갯수와 같은 크기의 벡터가 되고 단어장의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단어가 그 문서에 나온 횟수만큼 벡터의 인덱스 위치의 숫자를 증가시킨다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단어장이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"I", "am", "a", "boy", "girl"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다섯개의 단어로 이루어진 경우 각 단어에 다음과 같이 숫자를 할당한다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0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1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2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3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4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문서는 다음과 같이 벡터로 만들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					[1, 1, 1, 0, 1]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임베딩은 하나의 단어를 하나의 인덱스 정수가 아니라 실수 벡터로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임베딩을 하는 경우 다음과 같은 숫자 벡터가 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(0.3, 0.2)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(0.1, 0.8)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(0.5, 0.6)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(0.2, 0.9)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(0.4, 0.7)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671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D1BC30-122A-4769-9D5A-0D1F494238B7}"/>
              </a:ext>
            </a:extLst>
          </p:cNvPr>
          <p:cNvSpPr/>
          <p:nvPr/>
        </p:nvSpPr>
        <p:spPr>
          <a:xfrm>
            <a:off x="4421987" y="217667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A591E44-E5EB-4D30-BFF0-C6D2DF19248B}"/>
              </a:ext>
            </a:extLst>
          </p:cNvPr>
          <p:cNvSpPr/>
          <p:nvPr/>
        </p:nvSpPr>
        <p:spPr>
          <a:xfrm>
            <a:off x="4421987" y="260295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A1D3C3-30C4-4D4F-BE20-7BA466A196A8}"/>
              </a:ext>
            </a:extLst>
          </p:cNvPr>
          <p:cNvSpPr/>
          <p:nvPr/>
        </p:nvSpPr>
        <p:spPr>
          <a:xfrm>
            <a:off x="4421987" y="430807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/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C8026BCD-B2AA-445C-BC18-EDD453E4B05A}"/>
              </a:ext>
            </a:extLst>
          </p:cNvPr>
          <p:cNvSpPr/>
          <p:nvPr/>
        </p:nvSpPr>
        <p:spPr>
          <a:xfrm>
            <a:off x="4867228" y="217803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6159B9-D007-4078-869E-E004EDC396C3}"/>
              </a:ext>
            </a:extLst>
          </p:cNvPr>
          <p:cNvSpPr/>
          <p:nvPr/>
        </p:nvSpPr>
        <p:spPr>
          <a:xfrm>
            <a:off x="4867228" y="260431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874D5B-3C9B-405D-B4FC-A860ADAEA3B6}"/>
              </a:ext>
            </a:extLst>
          </p:cNvPr>
          <p:cNvSpPr/>
          <p:nvPr/>
        </p:nvSpPr>
        <p:spPr>
          <a:xfrm>
            <a:off x="4867228" y="430943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DCE37F-690E-4536-8F3F-6BAE66A38369}"/>
              </a:ext>
            </a:extLst>
          </p:cNvPr>
          <p:cNvSpPr/>
          <p:nvPr/>
        </p:nvSpPr>
        <p:spPr>
          <a:xfrm>
            <a:off x="5758141" y="21793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066A64-82A2-4FC6-BAC1-C8C84B6C0226}"/>
              </a:ext>
            </a:extLst>
          </p:cNvPr>
          <p:cNvSpPr/>
          <p:nvPr/>
        </p:nvSpPr>
        <p:spPr>
          <a:xfrm>
            <a:off x="5758141" y="260567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647D05-1FDF-49F0-AA80-049C111EBBDF}"/>
              </a:ext>
            </a:extLst>
          </p:cNvPr>
          <p:cNvSpPr/>
          <p:nvPr/>
        </p:nvSpPr>
        <p:spPr>
          <a:xfrm>
            <a:off x="5758141" y="431078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EDEF46D-2E27-4B63-82C3-44A1C049908D}"/>
              </a:ext>
            </a:extLst>
          </p:cNvPr>
          <p:cNvCxnSpPr>
            <a:cxnSpLocks/>
          </p:cNvCxnSpPr>
          <p:nvPr/>
        </p:nvCxnSpPr>
        <p:spPr>
          <a:xfrm>
            <a:off x="4238382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54D076-66A4-439C-B751-BC2CAB1146CE}"/>
              </a:ext>
            </a:extLst>
          </p:cNvPr>
          <p:cNvCxnSpPr>
            <a:cxnSpLocks/>
          </p:cNvCxnSpPr>
          <p:nvPr/>
        </p:nvCxnSpPr>
        <p:spPr>
          <a:xfrm flipH="1">
            <a:off x="4244441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6F2F4F-746E-49A2-B6D8-4779BE1FE828}"/>
              </a:ext>
            </a:extLst>
          </p:cNvPr>
          <p:cNvCxnSpPr>
            <a:cxnSpLocks/>
          </p:cNvCxnSpPr>
          <p:nvPr/>
        </p:nvCxnSpPr>
        <p:spPr>
          <a:xfrm flipH="1">
            <a:off x="4243324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E5DA40-2E82-4F7A-8FC3-2687AC58AC47}"/>
              </a:ext>
            </a:extLst>
          </p:cNvPr>
          <p:cNvCxnSpPr>
            <a:cxnSpLocks/>
          </p:cNvCxnSpPr>
          <p:nvPr/>
        </p:nvCxnSpPr>
        <p:spPr>
          <a:xfrm flipH="1">
            <a:off x="6295240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54B59E-635C-46A3-A131-E5BB061D5E1A}"/>
              </a:ext>
            </a:extLst>
          </p:cNvPr>
          <p:cNvCxnSpPr>
            <a:cxnSpLocks/>
          </p:cNvCxnSpPr>
          <p:nvPr/>
        </p:nvCxnSpPr>
        <p:spPr>
          <a:xfrm>
            <a:off x="6181153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2AA0EE-DF68-4DFB-8689-3AA954008A32}"/>
              </a:ext>
            </a:extLst>
          </p:cNvPr>
          <p:cNvCxnSpPr>
            <a:cxnSpLocks/>
          </p:cNvCxnSpPr>
          <p:nvPr/>
        </p:nvCxnSpPr>
        <p:spPr>
          <a:xfrm>
            <a:off x="6182271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6F5DC2-B533-459D-8949-9306606206A4}"/>
              </a:ext>
            </a:extLst>
          </p:cNvPr>
          <p:cNvGrpSpPr/>
          <p:nvPr/>
        </p:nvGrpSpPr>
        <p:grpSpPr>
          <a:xfrm>
            <a:off x="7354131" y="2636222"/>
            <a:ext cx="147690" cy="568022"/>
            <a:chOff x="7783926" y="2236054"/>
            <a:chExt cx="130629" cy="264330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E40068D-9D8A-4E88-B30C-9A5E426EB207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03A603E-3528-4653-9B0B-EACD2CD85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DA7B69-9106-4F29-9020-C8765B728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15B2-31CF-462A-A803-4992D1941406}"/>
              </a:ext>
            </a:extLst>
          </p:cNvPr>
          <p:cNvGrpSpPr/>
          <p:nvPr/>
        </p:nvGrpSpPr>
        <p:grpSpPr>
          <a:xfrm flipH="1">
            <a:off x="9304249" y="2644225"/>
            <a:ext cx="147690" cy="568022"/>
            <a:chOff x="7783926" y="2236054"/>
            <a:chExt cx="130629" cy="264330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2ACEABB-C0F3-4EFB-9F5A-988CE8B4F7E5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FAA9E01-AA90-4BE3-8A55-AEAEF30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5B25D04-DDDF-4BEC-BB4B-2419849FF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/>
              <p:nvPr/>
            </p:nvSpPr>
            <p:spPr>
              <a:xfrm>
                <a:off x="960998" y="3140728"/>
                <a:ext cx="23508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1 0 0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0 0</a:t>
                </a:r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98" y="3140728"/>
                <a:ext cx="2350836" cy="523220"/>
              </a:xfrm>
              <a:prstGeom prst="rect">
                <a:avLst/>
              </a:prstGeom>
              <a:blipFill>
                <a:blip r:embed="rId4"/>
                <a:stretch>
                  <a:fillRect l="-5455" t="-11628" r="-4156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:a16="http://schemas.microsoft.com/office/drawing/2014/main" id="{F825B8FC-0310-4175-A7BC-928561523E2F}"/>
              </a:ext>
            </a:extLst>
          </p:cNvPr>
          <p:cNvSpPr/>
          <p:nvPr/>
        </p:nvSpPr>
        <p:spPr>
          <a:xfrm>
            <a:off x="4421987" y="475256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0A4E7F-1F64-4C5F-9C0E-D72ED1ABD883}"/>
              </a:ext>
            </a:extLst>
          </p:cNvPr>
          <p:cNvSpPr/>
          <p:nvPr/>
        </p:nvSpPr>
        <p:spPr>
          <a:xfrm>
            <a:off x="4867228" y="475392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68EDF1D-71B6-48E1-BE6B-B9080E6DAA79}"/>
              </a:ext>
            </a:extLst>
          </p:cNvPr>
          <p:cNvSpPr/>
          <p:nvPr/>
        </p:nvSpPr>
        <p:spPr>
          <a:xfrm>
            <a:off x="5758141" y="47552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0FB9AC-7071-44F5-821D-FE9C3E217E57}"/>
              </a:ext>
            </a:extLst>
          </p:cNvPr>
          <p:cNvSpPr/>
          <p:nvPr/>
        </p:nvSpPr>
        <p:spPr>
          <a:xfrm>
            <a:off x="4351351" y="2140580"/>
            <a:ext cx="1834775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F5454A4-338C-47EC-9412-894532A70955}"/>
              </a:ext>
            </a:extLst>
          </p:cNvPr>
          <p:cNvCxnSpPr>
            <a:cxnSpLocks/>
          </p:cNvCxnSpPr>
          <p:nvPr/>
        </p:nvCxnSpPr>
        <p:spPr>
          <a:xfrm>
            <a:off x="6197864" y="235141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5895F27C-3833-49A2-AA06-30FD2CF62484}"/>
              </a:ext>
            </a:extLst>
          </p:cNvPr>
          <p:cNvSpPr/>
          <p:nvPr/>
        </p:nvSpPr>
        <p:spPr>
          <a:xfrm>
            <a:off x="7513986" y="273882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1FCC8C-0EFE-4BC3-BB9B-163DEA362AE1}"/>
              </a:ext>
            </a:extLst>
          </p:cNvPr>
          <p:cNvSpPr/>
          <p:nvPr/>
        </p:nvSpPr>
        <p:spPr>
          <a:xfrm>
            <a:off x="7959227" y="27401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EDAC8A-E522-4C38-BA4C-5C55D7CA7AF0}"/>
              </a:ext>
            </a:extLst>
          </p:cNvPr>
          <p:cNvSpPr/>
          <p:nvPr/>
        </p:nvSpPr>
        <p:spPr>
          <a:xfrm>
            <a:off x="8988452" y="274153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95FC66-B196-4336-B161-52993AE1C52E}"/>
              </a:ext>
            </a:extLst>
          </p:cNvPr>
          <p:cNvSpPr txBox="1"/>
          <p:nvPr/>
        </p:nvSpPr>
        <p:spPr>
          <a:xfrm>
            <a:off x="2073642" y="532272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16B5A7-4B08-4E27-A059-7C63EC9FEA68}"/>
              </a:ext>
            </a:extLst>
          </p:cNvPr>
          <p:cNvSpPr txBox="1"/>
          <p:nvPr/>
        </p:nvSpPr>
        <p:spPr>
          <a:xfrm>
            <a:off x="7513555" y="532272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637E2-D592-44A2-8E29-077B2068A9C7}"/>
              </a:ext>
            </a:extLst>
          </p:cNvPr>
          <p:cNvSpPr txBox="1"/>
          <p:nvPr/>
        </p:nvSpPr>
        <p:spPr>
          <a:xfrm>
            <a:off x="6490773" y="533050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E23A82-4498-441E-AAFD-E351AF89489B}"/>
              </a:ext>
            </a:extLst>
          </p:cNvPr>
          <p:cNvGrpSpPr/>
          <p:nvPr/>
        </p:nvGrpSpPr>
        <p:grpSpPr>
          <a:xfrm>
            <a:off x="941907" y="3103291"/>
            <a:ext cx="147690" cy="568022"/>
            <a:chOff x="7783926" y="2236054"/>
            <a:chExt cx="130629" cy="2643307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B76A6B-F6A3-41A4-9810-69DF9F4926A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9963A4-B117-431A-B7E6-BA7D0DC7F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97828EF-1AAA-40CE-ADDC-9A1AF1917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0AC53E-E418-4B7C-BD0E-A7F094EEAF66}"/>
              </a:ext>
            </a:extLst>
          </p:cNvPr>
          <p:cNvGrpSpPr/>
          <p:nvPr/>
        </p:nvGrpSpPr>
        <p:grpSpPr>
          <a:xfrm flipH="1">
            <a:off x="3107177" y="3111294"/>
            <a:ext cx="147690" cy="568022"/>
            <a:chOff x="7783926" y="2236054"/>
            <a:chExt cx="130629" cy="2643307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FE50BE2-139D-4B1B-86DD-54F7FEB1AD2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98C3538-C5FA-4743-BBB0-67D790E9D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65529E-F3FA-4652-8112-80FFEE316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97ED40-EC78-42ED-95D1-DDB4D02BD838}"/>
              </a:ext>
            </a:extLst>
          </p:cNvPr>
          <p:cNvSpPr txBox="1"/>
          <p:nvPr/>
        </p:nvSpPr>
        <p:spPr>
          <a:xfrm>
            <a:off x="253573" y="1191025"/>
            <a:ext cx="451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가중치를 곱한다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/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blipFill>
                <a:blip r:embed="rId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/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/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blipFill>
                <a:blip r:embed="rId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/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/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blipFill>
                <a:blip r:embed="rId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5D8DB96-D223-4045-ABE8-457C5E3DF2F0}"/>
              </a:ext>
            </a:extLst>
          </p:cNvPr>
          <p:cNvGrpSpPr/>
          <p:nvPr/>
        </p:nvGrpSpPr>
        <p:grpSpPr>
          <a:xfrm>
            <a:off x="4444264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4CF4E5-1EFA-4F66-834A-92E67E8EB5EC}"/>
              </a:ext>
            </a:extLst>
          </p:cNvPr>
          <p:cNvGrpSpPr/>
          <p:nvPr/>
        </p:nvGrpSpPr>
        <p:grpSpPr>
          <a:xfrm>
            <a:off x="488527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E41E91-402D-43D1-AA63-8B3963E8CF3A}"/>
              </a:ext>
            </a:extLst>
          </p:cNvPr>
          <p:cNvGrpSpPr/>
          <p:nvPr/>
        </p:nvGrpSpPr>
        <p:grpSpPr>
          <a:xfrm>
            <a:off x="574461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/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blipFill>
                <a:blip r:embed="rId15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/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(1000000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blipFill>
                <a:blip r:embed="rId16"/>
                <a:stretch>
                  <a:fillRect l="-1908" t="-7143" r="-8015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/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blipFill>
                <a:blip r:embed="rId17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56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270947" y="844775"/>
            <a:ext cx="4287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/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A95E374-9956-4A68-82FB-1B54A78612EF}"/>
              </a:ext>
            </a:extLst>
          </p:cNvPr>
          <p:cNvSpPr/>
          <p:nvPr/>
        </p:nvSpPr>
        <p:spPr>
          <a:xfrm>
            <a:off x="9031533" y="2345277"/>
            <a:ext cx="729449" cy="72944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D2ED98-0B59-4C1B-A52C-935E6443288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8741386" y="2125469"/>
            <a:ext cx="396972" cy="326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1158388-7200-4E48-9465-C14B8AD0C994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8741386" y="2967901"/>
            <a:ext cx="396972" cy="270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5FCBF6-D152-4AD0-B5CF-B7698FFC9B6F}"/>
              </a:ext>
            </a:extLst>
          </p:cNvPr>
          <p:cNvSpPr txBox="1"/>
          <p:nvPr/>
        </p:nvSpPr>
        <p:spPr>
          <a:xfrm>
            <a:off x="8602783" y="16623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A8F5735-A2ED-4264-869A-7D6DA72FF903}"/>
              </a:ext>
            </a:extLst>
          </p:cNvPr>
          <p:cNvSpPr txBox="1"/>
          <p:nvPr/>
        </p:nvSpPr>
        <p:spPr>
          <a:xfrm>
            <a:off x="8468669" y="29000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D1F546-79CE-4378-8F51-E4F434F9AC7E}"/>
              </a:ext>
            </a:extLst>
          </p:cNvPr>
          <p:cNvSpPr txBox="1"/>
          <p:nvPr/>
        </p:nvSpPr>
        <p:spPr>
          <a:xfrm>
            <a:off x="9366422" y="194480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57F72999-B7C9-4727-853D-F73CC77BA057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9760982" y="2710001"/>
            <a:ext cx="568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/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blipFill>
                <a:blip r:embed="rId4"/>
                <a:stretch>
                  <a:fillRect l="-8811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>
            <a:extLst>
              <a:ext uri="{FF2B5EF4-FFF2-40B4-BE49-F238E27FC236}">
                <a16:creationId xmlns:a16="http://schemas.microsoft.com/office/drawing/2014/main" id="{E67904DB-E769-4528-9697-7530BC232C22}"/>
              </a:ext>
            </a:extLst>
          </p:cNvPr>
          <p:cNvSpPr txBox="1"/>
          <p:nvPr/>
        </p:nvSpPr>
        <p:spPr>
          <a:xfrm>
            <a:off x="8398731" y="4645958"/>
            <a:ext cx="14285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 (a,b,c)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D988-D244-4C6A-A13F-34F8369AE333}"/>
              </a:ext>
            </a:extLst>
          </p:cNvPr>
          <p:cNvSpPr txBox="1"/>
          <p:nvPr/>
        </p:nvSpPr>
        <p:spPr>
          <a:xfrm>
            <a:off x="9138358" y="4809846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(10,1) (1,3)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A874E4-F554-41B0-8654-54C6ECAFC01C}"/>
              </a:ext>
            </a:extLst>
          </p:cNvPr>
          <p:cNvGrpSpPr/>
          <p:nvPr/>
        </p:nvGrpSpPr>
        <p:grpSpPr>
          <a:xfrm>
            <a:off x="353514" y="1292206"/>
            <a:ext cx="7839691" cy="5151067"/>
            <a:chOff x="1051346" y="1249733"/>
            <a:chExt cx="8304182" cy="545626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70B7828-1571-4BBE-AC70-CF0B0586A847}"/>
                </a:ext>
              </a:extLst>
            </p:cNvPr>
            <p:cNvSpPr/>
            <p:nvPr/>
          </p:nvSpPr>
          <p:spPr>
            <a:xfrm>
              <a:off x="1752472" y="4133985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18A195F-BE57-4421-BA34-F9194B67EE28}"/>
                </a:ext>
              </a:extLst>
            </p:cNvPr>
            <p:cNvSpPr/>
            <p:nvPr/>
          </p:nvSpPr>
          <p:spPr>
            <a:xfrm>
              <a:off x="1752472" y="441863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F2A3D27-D8D7-4F7D-9E43-D62E7BD552DE}"/>
                </a:ext>
              </a:extLst>
            </p:cNvPr>
            <p:cNvSpPr/>
            <p:nvPr/>
          </p:nvSpPr>
          <p:spPr>
            <a:xfrm>
              <a:off x="1752472" y="470327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5E40AC6-DFB8-49E8-8184-1CC7F876949E}"/>
                </a:ext>
              </a:extLst>
            </p:cNvPr>
            <p:cNvSpPr/>
            <p:nvPr/>
          </p:nvSpPr>
          <p:spPr>
            <a:xfrm>
              <a:off x="1752472" y="4987924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3DB86A-B7E9-45E4-86DC-4D0B8072FCDE}"/>
                </a:ext>
              </a:extLst>
            </p:cNvPr>
            <p:cNvSpPr/>
            <p:nvPr/>
          </p:nvSpPr>
          <p:spPr>
            <a:xfrm>
              <a:off x="1752472" y="5272571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7F8B0C6-EC29-4B1F-A4FC-91C339365072}"/>
                </a:ext>
              </a:extLst>
            </p:cNvPr>
            <p:cNvSpPr/>
            <p:nvPr/>
          </p:nvSpPr>
          <p:spPr>
            <a:xfrm>
              <a:off x="1752472" y="5557218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DA0BE5-B39A-472C-9495-58089ABB6133}"/>
                </a:ext>
              </a:extLst>
            </p:cNvPr>
            <p:cNvSpPr txBox="1"/>
            <p:nvPr/>
          </p:nvSpPr>
          <p:spPr>
            <a:xfrm>
              <a:off x="1990058" y="6239941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B5EBC0C-195E-472B-83B4-55AEC737760D}"/>
                </a:ext>
              </a:extLst>
            </p:cNvPr>
            <p:cNvSpPr/>
            <p:nvPr/>
          </p:nvSpPr>
          <p:spPr>
            <a:xfrm>
              <a:off x="2049780" y="413489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EDA6D7B-4D43-477A-80B4-A7195DDAF532}"/>
                </a:ext>
              </a:extLst>
            </p:cNvPr>
            <p:cNvSpPr/>
            <p:nvPr/>
          </p:nvSpPr>
          <p:spPr>
            <a:xfrm>
              <a:off x="2049780" y="4419538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6996B55-ADEB-4076-91AC-06A9E597F352}"/>
                </a:ext>
              </a:extLst>
            </p:cNvPr>
            <p:cNvSpPr/>
            <p:nvPr/>
          </p:nvSpPr>
          <p:spPr>
            <a:xfrm>
              <a:off x="2049780" y="470418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1E198CE-E4DA-42C5-B940-30316F25EC28}"/>
                </a:ext>
              </a:extLst>
            </p:cNvPr>
            <p:cNvSpPr/>
            <p:nvPr/>
          </p:nvSpPr>
          <p:spPr>
            <a:xfrm>
              <a:off x="2049780" y="4988831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CDD3786-D6FC-47C2-84D3-527FDDE3D3E1}"/>
                </a:ext>
              </a:extLst>
            </p:cNvPr>
            <p:cNvSpPr/>
            <p:nvPr/>
          </p:nvSpPr>
          <p:spPr>
            <a:xfrm>
              <a:off x="2049780" y="5273477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8882F8C-F3BA-4481-A0B0-389BBAACB9EB}"/>
                </a:ext>
              </a:extLst>
            </p:cNvPr>
            <p:cNvSpPr/>
            <p:nvPr/>
          </p:nvSpPr>
          <p:spPr>
            <a:xfrm>
              <a:off x="2049780" y="5558124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289F381-27C8-465B-80BF-50C4CBBD050E}"/>
                </a:ext>
              </a:extLst>
            </p:cNvPr>
            <p:cNvSpPr/>
            <p:nvPr/>
          </p:nvSpPr>
          <p:spPr>
            <a:xfrm>
              <a:off x="2347088" y="413579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625F37C-0AF9-45F8-A63D-AA920F074CDD}"/>
                </a:ext>
              </a:extLst>
            </p:cNvPr>
            <p:cNvSpPr/>
            <p:nvPr/>
          </p:nvSpPr>
          <p:spPr>
            <a:xfrm>
              <a:off x="2347088" y="442044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67CCC96-1BBD-47B8-9144-124774190AC9}"/>
                </a:ext>
              </a:extLst>
            </p:cNvPr>
            <p:cNvSpPr/>
            <p:nvPr/>
          </p:nvSpPr>
          <p:spPr>
            <a:xfrm>
              <a:off x="2347088" y="4705090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46256AB-397D-4445-A315-8DC93E1DCF01}"/>
                </a:ext>
              </a:extLst>
            </p:cNvPr>
            <p:cNvSpPr/>
            <p:nvPr/>
          </p:nvSpPr>
          <p:spPr>
            <a:xfrm>
              <a:off x="2347088" y="49897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C34E413-D966-4C1A-8B73-983DCC4D9C29}"/>
                </a:ext>
              </a:extLst>
            </p:cNvPr>
            <p:cNvSpPr/>
            <p:nvPr/>
          </p:nvSpPr>
          <p:spPr>
            <a:xfrm>
              <a:off x="2347088" y="5274383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538C9F0-478A-4DE2-B75E-AAA3F40D0C5B}"/>
                </a:ext>
              </a:extLst>
            </p:cNvPr>
            <p:cNvSpPr/>
            <p:nvPr/>
          </p:nvSpPr>
          <p:spPr>
            <a:xfrm>
              <a:off x="2347088" y="5559030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79D619A-4926-419B-95DE-BA1A151667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9870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0DEFC99-69F0-40E0-89E2-2113E7508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916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4590ED7-46EC-437D-B49C-38779A03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170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46736BD-472D-4E6F-B5EC-133BFFCE5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34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912D6E9-65F0-4D4A-BE47-D8A30B249232}"/>
                </a:ext>
              </a:extLst>
            </p:cNvPr>
            <p:cNvCxnSpPr>
              <a:cxnSpLocks/>
            </p:cNvCxnSpPr>
            <p:nvPr/>
          </p:nvCxnSpPr>
          <p:spPr>
            <a:xfrm>
              <a:off x="2629553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6241CDB-AAD5-4ACC-BF10-EC9E1FFCEDB5}"/>
                </a:ext>
              </a:extLst>
            </p:cNvPr>
            <p:cNvCxnSpPr>
              <a:cxnSpLocks/>
            </p:cNvCxnSpPr>
            <p:nvPr/>
          </p:nvCxnSpPr>
          <p:spPr>
            <a:xfrm>
              <a:off x="2630299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6D425E0-90F5-4DB9-93BF-56508B0120D0}"/>
                </a:ext>
              </a:extLst>
            </p:cNvPr>
            <p:cNvGrpSpPr/>
            <p:nvPr/>
          </p:nvGrpSpPr>
          <p:grpSpPr>
            <a:xfrm>
              <a:off x="3289861" y="4986408"/>
              <a:ext cx="98619" cy="379295"/>
              <a:chOff x="7783926" y="2236054"/>
              <a:chExt cx="130629" cy="264330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EFB00A5A-1E01-46E9-9AC0-D3EA061F7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ECBB65C0-9A95-4AB5-BC00-5A231EDB9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946D158-402F-418B-BCBA-C286DE25F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5EFA64A-AB66-4648-BB7C-A92958E64DB3}"/>
                </a:ext>
              </a:extLst>
            </p:cNvPr>
            <p:cNvGrpSpPr/>
            <p:nvPr/>
          </p:nvGrpSpPr>
          <p:grpSpPr>
            <a:xfrm flipH="1">
              <a:off x="4243140" y="4991752"/>
              <a:ext cx="98619" cy="379295"/>
              <a:chOff x="7783926" y="2236054"/>
              <a:chExt cx="130629" cy="2643307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E2F684-5B72-42CB-9FA5-60D8705D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BB89CC66-6232-4117-87A0-7CB690614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C8F9A81C-19B2-4539-9F0B-0180C23A9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D65C9B4-F3C3-45FE-81A0-A9683683D079}"/>
                </a:ext>
              </a:extLst>
            </p:cNvPr>
            <p:cNvSpPr/>
            <p:nvPr/>
          </p:nvSpPr>
          <p:spPr>
            <a:xfrm>
              <a:off x="1752472" y="5854024"/>
              <a:ext cx="237587" cy="23758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0FC9BEA-0449-4B58-A88C-D8B4E0A798A2}"/>
                </a:ext>
              </a:extLst>
            </p:cNvPr>
            <p:cNvSpPr/>
            <p:nvPr/>
          </p:nvSpPr>
          <p:spPr>
            <a:xfrm>
              <a:off x="2049780" y="5854931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3980BCC-18ED-491D-96ED-EC2484D7D188}"/>
                </a:ext>
              </a:extLst>
            </p:cNvPr>
            <p:cNvSpPr/>
            <p:nvPr/>
          </p:nvSpPr>
          <p:spPr>
            <a:xfrm>
              <a:off x="2347088" y="58558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D3216A4-3C9B-465A-ACCC-89BF967B6248}"/>
                </a:ext>
              </a:extLst>
            </p:cNvPr>
            <p:cNvSpPr/>
            <p:nvPr/>
          </p:nvSpPr>
          <p:spPr>
            <a:xfrm>
              <a:off x="1664258" y="4108358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8534CF3-6CE5-427E-9773-D1F973BF675C}"/>
                </a:ext>
              </a:extLst>
            </p:cNvPr>
            <p:cNvCxnSpPr>
              <a:cxnSpLocks/>
              <a:stCxn id="112" idx="3"/>
              <a:endCxn id="14" idx="2"/>
            </p:cNvCxnSpPr>
            <p:nvPr/>
          </p:nvCxnSpPr>
          <p:spPr>
            <a:xfrm>
              <a:off x="2640712" y="4250666"/>
              <a:ext cx="640965" cy="9307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6088D24-CCC9-4483-BC54-08179D97FAF7}"/>
                </a:ext>
              </a:extLst>
            </p:cNvPr>
            <p:cNvSpPr/>
            <p:nvPr/>
          </p:nvSpPr>
          <p:spPr>
            <a:xfrm>
              <a:off x="3396603" y="5054919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E50061C-8A5D-444A-9F84-7A21DFDD3257}"/>
                </a:ext>
              </a:extLst>
            </p:cNvPr>
            <p:cNvSpPr/>
            <p:nvPr/>
          </p:nvSpPr>
          <p:spPr>
            <a:xfrm>
              <a:off x="3693911" y="5055825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AF4F214-2AE1-4C4F-98A2-872A3F506541}"/>
                </a:ext>
              </a:extLst>
            </p:cNvPr>
            <p:cNvSpPr/>
            <p:nvPr/>
          </p:nvSpPr>
          <p:spPr>
            <a:xfrm>
              <a:off x="3991219" y="5056731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243C98-1683-403C-8776-CFB9084B7330}"/>
                </a:ext>
              </a:extLst>
            </p:cNvPr>
            <p:cNvSpPr txBox="1"/>
            <p:nvPr/>
          </p:nvSpPr>
          <p:spPr>
            <a:xfrm>
              <a:off x="3612220" y="5356590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D05ABB3-054D-45F0-916A-95556589F5F5}"/>
                </a:ext>
              </a:extLst>
            </p:cNvPr>
            <p:cNvSpPr/>
            <p:nvPr/>
          </p:nvSpPr>
          <p:spPr>
            <a:xfrm>
              <a:off x="3281677" y="5146821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1A479D7-3B60-433E-A4A4-E6C9CD05DC94}"/>
                </a:ext>
              </a:extLst>
            </p:cNvPr>
            <p:cNvSpPr/>
            <p:nvPr/>
          </p:nvSpPr>
          <p:spPr>
            <a:xfrm>
              <a:off x="6114046" y="4136526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B595B1-9C74-45F1-AE6D-B2DB81FDAC35}"/>
                </a:ext>
              </a:extLst>
            </p:cNvPr>
            <p:cNvSpPr/>
            <p:nvPr/>
          </p:nvSpPr>
          <p:spPr>
            <a:xfrm>
              <a:off x="6114046" y="472890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27026CD-1014-49F1-9173-B1B1383E2096}"/>
                </a:ext>
              </a:extLst>
            </p:cNvPr>
            <p:cNvSpPr/>
            <p:nvPr/>
          </p:nvSpPr>
          <p:spPr>
            <a:xfrm>
              <a:off x="6114046" y="50135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90C9CE2-F08B-405D-84BC-C7AD0A9B36B0}"/>
                </a:ext>
              </a:extLst>
            </p:cNvPr>
            <p:cNvSpPr/>
            <p:nvPr/>
          </p:nvSpPr>
          <p:spPr>
            <a:xfrm>
              <a:off x="6114046" y="529819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ADA96EC-C1B4-4CBF-93E0-C068716ADB1E}"/>
                </a:ext>
              </a:extLst>
            </p:cNvPr>
            <p:cNvSpPr/>
            <p:nvPr/>
          </p:nvSpPr>
          <p:spPr>
            <a:xfrm>
              <a:off x="6114046" y="558284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8CFA39A-8C83-4AFA-81D2-17DF51F6E653}"/>
                </a:ext>
              </a:extLst>
            </p:cNvPr>
            <p:cNvSpPr txBox="1"/>
            <p:nvPr/>
          </p:nvSpPr>
          <p:spPr>
            <a:xfrm>
              <a:off x="6234619" y="6239941"/>
              <a:ext cx="711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371D9C2-B37B-4DD6-B844-59B8B4E5D306}"/>
                </a:ext>
              </a:extLst>
            </p:cNvPr>
            <p:cNvSpPr/>
            <p:nvPr/>
          </p:nvSpPr>
          <p:spPr>
            <a:xfrm>
              <a:off x="6411354" y="4137432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CC04824-72A8-4A5A-A041-47BC419C35C3}"/>
                </a:ext>
              </a:extLst>
            </p:cNvPr>
            <p:cNvSpPr/>
            <p:nvPr/>
          </p:nvSpPr>
          <p:spPr>
            <a:xfrm>
              <a:off x="6411354" y="472981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CB8A085-D546-453C-99BA-479A001E8AD3}"/>
                </a:ext>
              </a:extLst>
            </p:cNvPr>
            <p:cNvSpPr/>
            <p:nvPr/>
          </p:nvSpPr>
          <p:spPr>
            <a:xfrm>
              <a:off x="6411354" y="50144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C8BFA41-52EE-4F40-B803-035E53EE0D53}"/>
                </a:ext>
              </a:extLst>
            </p:cNvPr>
            <p:cNvSpPr/>
            <p:nvPr/>
          </p:nvSpPr>
          <p:spPr>
            <a:xfrm>
              <a:off x="6411354" y="529910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7F32227-58C5-4051-8703-163C5F1C37AF}"/>
                </a:ext>
              </a:extLst>
            </p:cNvPr>
            <p:cNvSpPr/>
            <p:nvPr/>
          </p:nvSpPr>
          <p:spPr>
            <a:xfrm>
              <a:off x="6411354" y="55837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1FE88BD-3DCE-4BF5-93ED-1F7D5F0EBEE9}"/>
                </a:ext>
              </a:extLst>
            </p:cNvPr>
            <p:cNvSpPr/>
            <p:nvPr/>
          </p:nvSpPr>
          <p:spPr>
            <a:xfrm>
              <a:off x="6708662" y="413833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678EFD89-8C29-419E-ADD3-4FD264F28112}"/>
                </a:ext>
              </a:extLst>
            </p:cNvPr>
            <p:cNvSpPr/>
            <p:nvPr/>
          </p:nvSpPr>
          <p:spPr>
            <a:xfrm>
              <a:off x="6708662" y="473071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A8E5909-81F7-45F3-A4BA-D331FEEB7E0D}"/>
                </a:ext>
              </a:extLst>
            </p:cNvPr>
            <p:cNvSpPr/>
            <p:nvPr/>
          </p:nvSpPr>
          <p:spPr>
            <a:xfrm>
              <a:off x="6708662" y="50153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E8CD5292-9FB5-4FF3-AF88-B1FCF5B85684}"/>
                </a:ext>
              </a:extLst>
            </p:cNvPr>
            <p:cNvSpPr/>
            <p:nvPr/>
          </p:nvSpPr>
          <p:spPr>
            <a:xfrm>
              <a:off x="6708662" y="5300010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A2ACA713-2FE4-45CC-9207-B3827722A00E}"/>
                </a:ext>
              </a:extLst>
            </p:cNvPr>
            <p:cNvSpPr/>
            <p:nvPr/>
          </p:nvSpPr>
          <p:spPr>
            <a:xfrm>
              <a:off x="6708662" y="558465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B9BE21B6-5AFD-4B42-B681-E7F7D9C53C5D}"/>
                </a:ext>
              </a:extLst>
            </p:cNvPr>
            <p:cNvCxnSpPr>
              <a:cxnSpLocks/>
            </p:cNvCxnSpPr>
            <p:nvPr/>
          </p:nvCxnSpPr>
          <p:spPr>
            <a:xfrm>
              <a:off x="5991444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FEACB769-5B3E-4BF3-995E-72E6B3F38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744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02335BA-61FF-4ED0-B00A-9BB627A02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308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672DB4-D91B-4C29-8B43-AF53C09387F5}"/>
                </a:ext>
              </a:extLst>
            </p:cNvPr>
            <p:cNvGrpSpPr/>
            <p:nvPr/>
          </p:nvGrpSpPr>
          <p:grpSpPr>
            <a:xfrm>
              <a:off x="6112504" y="4425702"/>
              <a:ext cx="832203" cy="239400"/>
              <a:chOff x="5031029" y="3669382"/>
              <a:chExt cx="832203" cy="239400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1A53E7-0EC7-46C2-B4AE-B09062A0D99A}"/>
                  </a:ext>
                </a:extLst>
              </p:cNvPr>
              <p:cNvSpPr/>
              <p:nvPr/>
            </p:nvSpPr>
            <p:spPr>
              <a:xfrm>
                <a:off x="5031029" y="3669382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98F4F951-11E8-4D61-8530-4C5C51253318}"/>
                  </a:ext>
                </a:extLst>
              </p:cNvPr>
              <p:cNvSpPr/>
              <p:nvPr/>
            </p:nvSpPr>
            <p:spPr>
              <a:xfrm>
                <a:off x="5328337" y="3670289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22F67F62-F276-4A2B-B360-B372D37BD60A}"/>
                  </a:ext>
                </a:extLst>
              </p:cNvPr>
              <p:cNvSpPr/>
              <p:nvPr/>
            </p:nvSpPr>
            <p:spPr>
              <a:xfrm>
                <a:off x="5625645" y="3671195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93BFE58-07B8-42DD-ACEB-F009E2A65B45}"/>
                </a:ext>
              </a:extLst>
            </p:cNvPr>
            <p:cNvGrpSpPr/>
            <p:nvPr/>
          </p:nvGrpSpPr>
          <p:grpSpPr>
            <a:xfrm>
              <a:off x="5991444" y="4129431"/>
              <a:ext cx="1067772" cy="0"/>
              <a:chOff x="4912473" y="3639787"/>
              <a:chExt cx="1067772" cy="0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E1D9518E-4287-458C-AA39-C9FBDC0EF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2473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72952F56-CCE5-48EF-92BA-2175D5B71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110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5B62CB3-1294-4191-B629-01BF23B311AC}"/>
                </a:ext>
              </a:extLst>
            </p:cNvPr>
            <p:cNvCxnSpPr>
              <a:cxnSpLocks/>
            </p:cNvCxnSpPr>
            <p:nvPr/>
          </p:nvCxnSpPr>
          <p:spPr>
            <a:xfrm>
              <a:off x="6991873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51580B4-CDD8-48B5-95FF-311C2623AE80}"/>
                </a:ext>
              </a:extLst>
            </p:cNvPr>
            <p:cNvGrpSpPr/>
            <p:nvPr/>
          </p:nvGrpSpPr>
          <p:grpSpPr>
            <a:xfrm>
              <a:off x="7651435" y="5012035"/>
              <a:ext cx="98619" cy="379295"/>
              <a:chOff x="7783926" y="2236054"/>
              <a:chExt cx="130629" cy="2643307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269B8785-0E05-4BF2-9EFB-707DFFE60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CE1912E3-9412-4E79-9D59-7BB7F7FCF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E725A19A-E51B-4C32-9900-DC85451E90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643D5CEA-57B2-4A09-8A27-0512B6E7481C}"/>
                </a:ext>
              </a:extLst>
            </p:cNvPr>
            <p:cNvGrpSpPr/>
            <p:nvPr/>
          </p:nvGrpSpPr>
          <p:grpSpPr>
            <a:xfrm flipH="1">
              <a:off x="8604714" y="5017379"/>
              <a:ext cx="98619" cy="379295"/>
              <a:chOff x="7783926" y="2236054"/>
              <a:chExt cx="130629" cy="2643307"/>
            </a:xfrm>
          </p:grpSpPr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4D472C7F-BB92-46A1-800E-BADD30736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FE0F1312-D5E2-45DF-9C0E-7F5FAF0A5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A0538CD8-06E7-4910-A70F-48C63119C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0ED47801-1A47-4711-BF54-4A24E9B06DB0}"/>
                </a:ext>
              </a:extLst>
            </p:cNvPr>
            <p:cNvSpPr/>
            <p:nvPr/>
          </p:nvSpPr>
          <p:spPr>
            <a:xfrm>
              <a:off x="6114046" y="58796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FAA0BED-B3DD-465F-8157-063A76AA51F0}"/>
                </a:ext>
              </a:extLst>
            </p:cNvPr>
            <p:cNvSpPr/>
            <p:nvPr/>
          </p:nvSpPr>
          <p:spPr>
            <a:xfrm>
              <a:off x="6411354" y="58805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50DB8EC-9CD6-40FC-89BC-AB3087623788}"/>
                </a:ext>
              </a:extLst>
            </p:cNvPr>
            <p:cNvSpPr/>
            <p:nvPr/>
          </p:nvSpPr>
          <p:spPr>
            <a:xfrm>
              <a:off x="6708662" y="58814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72A139C-B81D-4469-8DDB-121463182ABE}"/>
                </a:ext>
              </a:extLst>
            </p:cNvPr>
            <p:cNvSpPr/>
            <p:nvPr/>
          </p:nvSpPr>
          <p:spPr>
            <a:xfrm>
              <a:off x="6051486" y="4103804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2DEDB1F6-BE2F-488B-AF23-7EAE6B3DC330}"/>
                </a:ext>
              </a:extLst>
            </p:cNvPr>
            <p:cNvCxnSpPr>
              <a:cxnSpLocks/>
              <a:stCxn id="161" idx="2"/>
              <a:endCxn id="155" idx="3"/>
            </p:cNvCxnSpPr>
            <p:nvPr/>
          </p:nvCxnSpPr>
          <p:spPr>
            <a:xfrm rot="10800000">
              <a:off x="7027941" y="4246112"/>
              <a:ext cx="615311" cy="96091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5EF6DD3F-7654-4724-8D73-28D28A333905}"/>
                </a:ext>
              </a:extLst>
            </p:cNvPr>
            <p:cNvSpPr/>
            <p:nvPr/>
          </p:nvSpPr>
          <p:spPr>
            <a:xfrm>
              <a:off x="7758177" y="5080546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3B43DA5-0E49-4B9C-A7EA-B70F0614C272}"/>
                </a:ext>
              </a:extLst>
            </p:cNvPr>
            <p:cNvSpPr/>
            <p:nvPr/>
          </p:nvSpPr>
          <p:spPr>
            <a:xfrm>
              <a:off x="8055485" y="508145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8C3A647-1D3F-40FD-A05D-0F507F0A514F}"/>
                </a:ext>
              </a:extLst>
            </p:cNvPr>
            <p:cNvSpPr/>
            <p:nvPr/>
          </p:nvSpPr>
          <p:spPr>
            <a:xfrm>
              <a:off x="8352793" y="508235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CB41321-ADA1-473B-A713-1A6B585ED55A}"/>
                </a:ext>
              </a:extLst>
            </p:cNvPr>
            <p:cNvSpPr txBox="1"/>
            <p:nvPr/>
          </p:nvSpPr>
          <p:spPr>
            <a:xfrm>
              <a:off x="7973793" y="5382217"/>
              <a:ext cx="62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785431F-4E6A-49E6-83DE-1FFD7F912A13}"/>
                </a:ext>
              </a:extLst>
            </p:cNvPr>
            <p:cNvSpPr/>
            <p:nvPr/>
          </p:nvSpPr>
          <p:spPr>
            <a:xfrm>
              <a:off x="7643251" y="5172448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C619DA1-052D-4E18-9282-CF81F56718D9}"/>
                </a:ext>
              </a:extLst>
            </p:cNvPr>
            <p:cNvSpPr/>
            <p:nvPr/>
          </p:nvSpPr>
          <p:spPr>
            <a:xfrm>
              <a:off x="2494502" y="1770257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/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68" name="직선 화살표 연결선 7167">
              <a:extLst>
                <a:ext uri="{FF2B5EF4-FFF2-40B4-BE49-F238E27FC236}">
                  <a16:creationId xmlns:a16="http://schemas.microsoft.com/office/drawing/2014/main" id="{7EA56294-0A34-46D5-896E-404212C228AE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990058" y="2740088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85DBFAA7-DB0D-4C90-85C2-B4A6F89AE0C4}"/>
                </a:ext>
              </a:extLst>
            </p:cNvPr>
            <p:cNvCxnSpPr>
              <a:cxnSpLocks/>
            </p:cNvCxnSpPr>
            <p:nvPr/>
          </p:nvCxnSpPr>
          <p:spPr>
            <a:xfrm>
              <a:off x="3260453" y="27247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21D3B4C8-952A-429A-B3A9-24A29970CBF7}"/>
                </a:ext>
              </a:extLst>
            </p:cNvPr>
            <p:cNvSpPr txBox="1"/>
            <p:nvPr/>
          </p:nvSpPr>
          <p:spPr>
            <a:xfrm>
              <a:off x="1926046" y="2337906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4E0D0E7-D0B5-45FE-8784-C0E00E0CD3D1}"/>
                </a:ext>
              </a:extLst>
            </p:cNvPr>
            <p:cNvSpPr txBox="1"/>
            <p:nvPr/>
          </p:nvSpPr>
          <p:spPr>
            <a:xfrm>
              <a:off x="3362634" y="2337906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84845FF-8C87-4C28-AB6E-D0A83126A68F}"/>
                </a:ext>
              </a:extLst>
            </p:cNvPr>
            <p:cNvSpPr/>
            <p:nvPr/>
          </p:nvSpPr>
          <p:spPr>
            <a:xfrm>
              <a:off x="7231119" y="1775288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/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26CBA779-A819-4EC5-A962-BDEE0862DD8B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>
              <a:off x="6726675" y="27451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DB677EC6-32B1-4E90-B983-0824A4599188}"/>
                </a:ext>
              </a:extLst>
            </p:cNvPr>
            <p:cNvCxnSpPr>
              <a:cxnSpLocks/>
            </p:cNvCxnSpPr>
            <p:nvPr/>
          </p:nvCxnSpPr>
          <p:spPr>
            <a:xfrm>
              <a:off x="7997070" y="2729750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5DCC1C2-FE06-4462-ABFA-1EFA3B7C574C}"/>
                </a:ext>
              </a:extLst>
            </p:cNvPr>
            <p:cNvSpPr txBox="1"/>
            <p:nvPr/>
          </p:nvSpPr>
          <p:spPr>
            <a:xfrm>
              <a:off x="6662663" y="2342937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3309AA7-76F2-4893-9740-0390923922AE}"/>
                </a:ext>
              </a:extLst>
            </p:cNvPr>
            <p:cNvSpPr txBox="1"/>
            <p:nvPr/>
          </p:nvSpPr>
          <p:spPr>
            <a:xfrm>
              <a:off x="8052711" y="2351895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4DCDD87-0A2E-4B91-8B87-FF17D4FE9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75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955EDBDE-1AED-4BF4-8423-54852C7B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0080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F70BC12-6DB0-4DDA-9972-6314D7A080B7}"/>
                </a:ext>
              </a:extLst>
            </p:cNvPr>
            <p:cNvSpPr txBox="1"/>
            <p:nvPr/>
          </p:nvSpPr>
          <p:spPr>
            <a:xfrm>
              <a:off x="8079339" y="2870223"/>
              <a:ext cx="423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9639EC1-CF34-40A7-BD0B-970A19272B5B}"/>
                </a:ext>
              </a:extLst>
            </p:cNvPr>
            <p:cNvSpPr txBox="1"/>
            <p:nvPr/>
          </p:nvSpPr>
          <p:spPr>
            <a:xfrm>
              <a:off x="6741456" y="2835724"/>
              <a:ext cx="500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7178" name="그룹 7177">
              <a:extLst>
                <a:ext uri="{FF2B5EF4-FFF2-40B4-BE49-F238E27FC236}">
                  <a16:creationId xmlns:a16="http://schemas.microsoft.com/office/drawing/2014/main" id="{C0789438-F3DC-4078-A838-34FE71C79742}"/>
                </a:ext>
              </a:extLst>
            </p:cNvPr>
            <p:cNvGrpSpPr/>
            <p:nvPr/>
          </p:nvGrpSpPr>
          <p:grpSpPr>
            <a:xfrm>
              <a:off x="1051346" y="1249733"/>
              <a:ext cx="8304182" cy="5456261"/>
              <a:chOff x="711791" y="1029661"/>
              <a:chExt cx="9344008" cy="5570923"/>
            </a:xfrm>
          </p:grpSpPr>
          <p:sp>
            <p:nvSpPr>
              <p:cNvPr id="7177" name="직사각형 7176">
                <a:extLst>
                  <a:ext uri="{FF2B5EF4-FFF2-40B4-BE49-F238E27FC236}">
                    <a16:creationId xmlns:a16="http://schemas.microsoft.com/office/drawing/2014/main" id="{F2385FA6-3BE7-452F-9F49-A88339036C1B}"/>
                  </a:ext>
                </a:extLst>
              </p:cNvPr>
              <p:cNvSpPr/>
              <p:nvPr/>
            </p:nvSpPr>
            <p:spPr>
              <a:xfrm>
                <a:off x="711791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순전파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7799E86-8829-40B4-AEE4-B90C137EF90C}"/>
                  </a:ext>
                </a:extLst>
              </p:cNvPr>
              <p:cNvSpPr/>
              <p:nvPr/>
            </p:nvSpPr>
            <p:spPr>
              <a:xfrm>
                <a:off x="711791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6D1F7FA-CAFE-4ABF-823B-35D12AE93920}"/>
                  </a:ext>
                </a:extLst>
              </p:cNvPr>
              <p:cNvSpPr/>
              <p:nvPr/>
            </p:nvSpPr>
            <p:spPr>
              <a:xfrm>
                <a:off x="5383795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역전파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67713EF-E7F2-4B48-BB80-F02191C375FB}"/>
                  </a:ext>
                </a:extLst>
              </p:cNvPr>
              <p:cNvSpPr/>
              <p:nvPr/>
            </p:nvSpPr>
            <p:spPr>
              <a:xfrm>
                <a:off x="5383795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03BA93-189C-41C3-ACBA-7DBD6031B50E}"/>
                </a:ext>
              </a:extLst>
            </p:cNvPr>
            <p:cNvSpPr txBox="1"/>
            <p:nvPr/>
          </p:nvSpPr>
          <p:spPr>
            <a:xfrm>
              <a:off x="6380596" y="3099188"/>
              <a:ext cx="870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self.idx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8478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배열의 원소 중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번호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같은 원소가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해당 행에 할당할 때 문제가 생긴다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70B7828-1571-4BBE-AC70-CF0B0586A847}"/>
              </a:ext>
            </a:extLst>
          </p:cNvPr>
          <p:cNvSpPr/>
          <p:nvPr/>
        </p:nvSpPr>
        <p:spPr>
          <a:xfrm>
            <a:off x="2204275" y="2320997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18A195F-BE57-4421-BA34-F9194B67EE28}"/>
              </a:ext>
            </a:extLst>
          </p:cNvPr>
          <p:cNvSpPr/>
          <p:nvPr/>
        </p:nvSpPr>
        <p:spPr>
          <a:xfrm>
            <a:off x="2204275" y="2687314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2A3D27-D8D7-4F7D-9E43-D62E7BD552DE}"/>
              </a:ext>
            </a:extLst>
          </p:cNvPr>
          <p:cNvSpPr/>
          <p:nvPr/>
        </p:nvSpPr>
        <p:spPr>
          <a:xfrm>
            <a:off x="2204275" y="3053630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5E40AC6-DFB8-49E8-8184-1CC7F876949E}"/>
              </a:ext>
            </a:extLst>
          </p:cNvPr>
          <p:cNvSpPr/>
          <p:nvPr/>
        </p:nvSpPr>
        <p:spPr>
          <a:xfrm>
            <a:off x="2204275" y="34199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7F8B0C6-EC29-4B1F-A4FC-91C339365072}"/>
              </a:ext>
            </a:extLst>
          </p:cNvPr>
          <p:cNvSpPr/>
          <p:nvPr/>
        </p:nvSpPr>
        <p:spPr>
          <a:xfrm>
            <a:off x="2204275" y="4152579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DA0BE5-B39A-472C-9495-58089ABB6133}"/>
              </a:ext>
            </a:extLst>
          </p:cNvPr>
          <p:cNvSpPr txBox="1"/>
          <p:nvPr/>
        </p:nvSpPr>
        <p:spPr>
          <a:xfrm>
            <a:off x="2339884" y="5031186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B5EBC0C-195E-472B-83B4-55AEC737760D}"/>
              </a:ext>
            </a:extLst>
          </p:cNvPr>
          <p:cNvSpPr/>
          <p:nvPr/>
        </p:nvSpPr>
        <p:spPr>
          <a:xfrm>
            <a:off x="2586886" y="232216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DA6D7B-4D43-477A-80B4-A7195DDAF532}"/>
              </a:ext>
            </a:extLst>
          </p:cNvPr>
          <p:cNvSpPr/>
          <p:nvPr/>
        </p:nvSpPr>
        <p:spPr>
          <a:xfrm>
            <a:off x="2586886" y="268848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996B55-ADEB-4076-91AC-06A9E597F352}"/>
              </a:ext>
            </a:extLst>
          </p:cNvPr>
          <p:cNvSpPr/>
          <p:nvPr/>
        </p:nvSpPr>
        <p:spPr>
          <a:xfrm>
            <a:off x="2586886" y="3054796"/>
            <a:ext cx="305754" cy="305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E198CE-E4DA-42C5-B940-30316F25EC28}"/>
              </a:ext>
            </a:extLst>
          </p:cNvPr>
          <p:cNvSpPr/>
          <p:nvPr/>
        </p:nvSpPr>
        <p:spPr>
          <a:xfrm>
            <a:off x="2586886" y="3421112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882F8C-F3BA-4481-A0B0-389BBAACB9EB}"/>
              </a:ext>
            </a:extLst>
          </p:cNvPr>
          <p:cNvSpPr/>
          <p:nvPr/>
        </p:nvSpPr>
        <p:spPr>
          <a:xfrm>
            <a:off x="2586886" y="41537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89F381-27C8-465B-80BF-50C4CBBD050E}"/>
              </a:ext>
            </a:extLst>
          </p:cNvPr>
          <p:cNvSpPr/>
          <p:nvPr/>
        </p:nvSpPr>
        <p:spPr>
          <a:xfrm>
            <a:off x="2969496" y="232333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25F37C-0AF9-45F8-A63D-AA920F074CDD}"/>
              </a:ext>
            </a:extLst>
          </p:cNvPr>
          <p:cNvSpPr/>
          <p:nvPr/>
        </p:nvSpPr>
        <p:spPr>
          <a:xfrm>
            <a:off x="2969496" y="268964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7CCC96-1BBD-47B8-9144-124774190AC9}"/>
              </a:ext>
            </a:extLst>
          </p:cNvPr>
          <p:cNvSpPr/>
          <p:nvPr/>
        </p:nvSpPr>
        <p:spPr>
          <a:xfrm>
            <a:off x="2969496" y="3055962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46256AB-397D-4445-A315-8DC93E1DCF01}"/>
              </a:ext>
            </a:extLst>
          </p:cNvPr>
          <p:cNvSpPr/>
          <p:nvPr/>
        </p:nvSpPr>
        <p:spPr>
          <a:xfrm>
            <a:off x="2969496" y="3422278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538C9F0-478A-4DE2-B75E-AAA3F40D0C5B}"/>
              </a:ext>
            </a:extLst>
          </p:cNvPr>
          <p:cNvSpPr/>
          <p:nvPr/>
        </p:nvSpPr>
        <p:spPr>
          <a:xfrm>
            <a:off x="2969496" y="415491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9D619A-4926-419B-95DE-BA1A151667A0}"/>
              </a:ext>
            </a:extLst>
          </p:cNvPr>
          <p:cNvCxnSpPr>
            <a:cxnSpLocks/>
          </p:cNvCxnSpPr>
          <p:nvPr/>
        </p:nvCxnSpPr>
        <p:spPr>
          <a:xfrm>
            <a:off x="2046497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DEFC99-69F0-40E0-89E2-2113E7508324}"/>
              </a:ext>
            </a:extLst>
          </p:cNvPr>
          <p:cNvCxnSpPr>
            <a:cxnSpLocks/>
          </p:cNvCxnSpPr>
          <p:nvPr/>
        </p:nvCxnSpPr>
        <p:spPr>
          <a:xfrm flipH="1">
            <a:off x="2051704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4590ED7-46EC-437D-B49C-38779A031F29}"/>
              </a:ext>
            </a:extLst>
          </p:cNvPr>
          <p:cNvCxnSpPr>
            <a:cxnSpLocks/>
          </p:cNvCxnSpPr>
          <p:nvPr/>
        </p:nvCxnSpPr>
        <p:spPr>
          <a:xfrm flipH="1">
            <a:off x="2050744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46736BD-472D-4E6F-B5EC-133BFFCE56EA}"/>
              </a:ext>
            </a:extLst>
          </p:cNvPr>
          <p:cNvCxnSpPr>
            <a:cxnSpLocks/>
          </p:cNvCxnSpPr>
          <p:nvPr/>
        </p:nvCxnSpPr>
        <p:spPr>
          <a:xfrm flipH="1">
            <a:off x="3431044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12D6E9-65F0-4D4A-BE47-D8A30B249232}"/>
              </a:ext>
            </a:extLst>
          </p:cNvPr>
          <p:cNvCxnSpPr>
            <a:cxnSpLocks/>
          </p:cNvCxnSpPr>
          <p:nvPr/>
        </p:nvCxnSpPr>
        <p:spPr>
          <a:xfrm>
            <a:off x="3333005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6241CDB-AAD5-4ACC-BF10-EC9E1FFCEDB5}"/>
              </a:ext>
            </a:extLst>
          </p:cNvPr>
          <p:cNvCxnSpPr>
            <a:cxnSpLocks/>
          </p:cNvCxnSpPr>
          <p:nvPr/>
        </p:nvCxnSpPr>
        <p:spPr>
          <a:xfrm>
            <a:off x="3333965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DD65C9B4-F3C3-45FE-81A0-A9683683D079}"/>
              </a:ext>
            </a:extLst>
          </p:cNvPr>
          <p:cNvSpPr/>
          <p:nvPr/>
        </p:nvSpPr>
        <p:spPr>
          <a:xfrm>
            <a:off x="2204275" y="4534543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0FC9BEA-0449-4B58-A88C-D8B4E0A798A2}"/>
              </a:ext>
            </a:extLst>
          </p:cNvPr>
          <p:cNvSpPr/>
          <p:nvPr/>
        </p:nvSpPr>
        <p:spPr>
          <a:xfrm>
            <a:off x="2586886" y="453571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3980BCC-18ED-491D-96ED-EC2484D7D188}"/>
              </a:ext>
            </a:extLst>
          </p:cNvPr>
          <p:cNvSpPr/>
          <p:nvPr/>
        </p:nvSpPr>
        <p:spPr>
          <a:xfrm>
            <a:off x="2969496" y="453687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3216A4-3C9B-465A-ACCC-89BF967B6248}"/>
              </a:ext>
            </a:extLst>
          </p:cNvPr>
          <p:cNvSpPr/>
          <p:nvPr/>
        </p:nvSpPr>
        <p:spPr>
          <a:xfrm>
            <a:off x="2090751" y="2288018"/>
            <a:ext cx="1256614" cy="3662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5DBFAA7-DB0D-4C90-85C2-B4A6F89AE0C4}"/>
              </a:ext>
            </a:extLst>
          </p:cNvPr>
          <p:cNvCxnSpPr>
            <a:cxnSpLocks/>
            <a:stCxn id="118" idx="2"/>
            <a:endCxn id="112" idx="3"/>
          </p:cNvCxnSpPr>
          <p:nvPr/>
        </p:nvCxnSpPr>
        <p:spPr>
          <a:xfrm flipH="1" flipV="1">
            <a:off x="3347366" y="2471156"/>
            <a:ext cx="1292214" cy="34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77CEF41B-5F0C-49F1-B906-9E55DD4E914B}"/>
              </a:ext>
            </a:extLst>
          </p:cNvPr>
          <p:cNvSpPr/>
          <p:nvPr/>
        </p:nvSpPr>
        <p:spPr>
          <a:xfrm>
            <a:off x="4639580" y="2659732"/>
            <a:ext cx="305754" cy="3057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912CB8F-1010-4363-8538-663334021A37}"/>
              </a:ext>
            </a:extLst>
          </p:cNvPr>
          <p:cNvSpPr/>
          <p:nvPr/>
        </p:nvSpPr>
        <p:spPr>
          <a:xfrm>
            <a:off x="4614614" y="3027214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F9B4143-D973-4D40-83F4-2BF7AFD86FF1}"/>
              </a:ext>
            </a:extLst>
          </p:cNvPr>
          <p:cNvSpPr/>
          <p:nvPr/>
        </p:nvSpPr>
        <p:spPr>
          <a:xfrm>
            <a:off x="4639580" y="3392364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13C8E0B-BBD9-4545-9D1F-C9070EAA086F}"/>
              </a:ext>
            </a:extLst>
          </p:cNvPr>
          <p:cNvSpPr/>
          <p:nvPr/>
        </p:nvSpPr>
        <p:spPr>
          <a:xfrm>
            <a:off x="4639580" y="3758680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8739C6-8959-4D94-AA89-3B236FB45408}"/>
              </a:ext>
            </a:extLst>
          </p:cNvPr>
          <p:cNvSpPr/>
          <p:nvPr/>
        </p:nvSpPr>
        <p:spPr>
          <a:xfrm>
            <a:off x="5022190" y="2660899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52CD0B5-2C0A-4D04-926F-358AB4508E17}"/>
              </a:ext>
            </a:extLst>
          </p:cNvPr>
          <p:cNvSpPr/>
          <p:nvPr/>
        </p:nvSpPr>
        <p:spPr>
          <a:xfrm>
            <a:off x="5022190" y="30272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5AF1B29-B919-4DAD-971A-4FEB09696123}"/>
              </a:ext>
            </a:extLst>
          </p:cNvPr>
          <p:cNvSpPr/>
          <p:nvPr/>
        </p:nvSpPr>
        <p:spPr>
          <a:xfrm>
            <a:off x="5022190" y="339353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61AD67-A678-4116-8D26-1452F67AEE33}"/>
              </a:ext>
            </a:extLst>
          </p:cNvPr>
          <p:cNvSpPr/>
          <p:nvPr/>
        </p:nvSpPr>
        <p:spPr>
          <a:xfrm>
            <a:off x="5022190" y="3759847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3B30B4A-6665-4F13-8942-BEDDC0D77467}"/>
              </a:ext>
            </a:extLst>
          </p:cNvPr>
          <p:cNvSpPr/>
          <p:nvPr/>
        </p:nvSpPr>
        <p:spPr>
          <a:xfrm>
            <a:off x="5404801" y="2662065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5DC04DD4-BBDA-4DDA-8F1B-E61F4ABBC44E}"/>
              </a:ext>
            </a:extLst>
          </p:cNvPr>
          <p:cNvSpPr/>
          <p:nvPr/>
        </p:nvSpPr>
        <p:spPr>
          <a:xfrm>
            <a:off x="5404801" y="302838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84A6083-FD77-494C-BC7E-116B119BBB71}"/>
              </a:ext>
            </a:extLst>
          </p:cNvPr>
          <p:cNvSpPr/>
          <p:nvPr/>
        </p:nvSpPr>
        <p:spPr>
          <a:xfrm>
            <a:off x="5404801" y="3394696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77D42C3-903F-4D13-8B0E-15BE91972A72}"/>
              </a:ext>
            </a:extLst>
          </p:cNvPr>
          <p:cNvSpPr/>
          <p:nvPr/>
        </p:nvSpPr>
        <p:spPr>
          <a:xfrm>
            <a:off x="5404801" y="3761013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19A240-60FD-4561-A809-C6389ABC987A}"/>
              </a:ext>
            </a:extLst>
          </p:cNvPr>
          <p:cNvGrpSpPr/>
          <p:nvPr/>
        </p:nvGrpSpPr>
        <p:grpSpPr>
          <a:xfrm>
            <a:off x="4481801" y="2620891"/>
            <a:ext cx="60782" cy="1531687"/>
            <a:chOff x="3539284" y="4312699"/>
            <a:chExt cx="79746" cy="2029180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E79EBA7A-1A04-4E0A-BD7F-5B9E8AF838D8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D80B3CCD-E993-4A35-A3AA-0B135E88C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7782AAA-C016-460D-BAEB-84B8C3571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9A9B7F-D2F5-41D7-84B4-4C2047E7C7A7}"/>
              </a:ext>
            </a:extLst>
          </p:cNvPr>
          <p:cNvGrpSpPr/>
          <p:nvPr/>
        </p:nvGrpSpPr>
        <p:grpSpPr>
          <a:xfrm>
            <a:off x="5768309" y="2620891"/>
            <a:ext cx="58837" cy="1531687"/>
            <a:chOff x="4538967" y="4312699"/>
            <a:chExt cx="77192" cy="202918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09002F1-6F23-48EF-AFC1-B5819BF62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E6E9B23-C038-4AF3-96EF-5D26F8C09FD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97FE1827-1740-4E9A-9C59-A44733148BD6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타원 196">
            <a:extLst>
              <a:ext uri="{FF2B5EF4-FFF2-40B4-BE49-F238E27FC236}">
                <a16:creationId xmlns:a16="http://schemas.microsoft.com/office/drawing/2014/main" id="{A1FD98E9-B373-4888-83CD-FC80A40C4893}"/>
              </a:ext>
            </a:extLst>
          </p:cNvPr>
          <p:cNvSpPr/>
          <p:nvPr/>
        </p:nvSpPr>
        <p:spPr>
          <a:xfrm>
            <a:off x="2200210" y="37705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0D3164F7-4282-4507-BF18-E812CF67AA7F}"/>
              </a:ext>
            </a:extLst>
          </p:cNvPr>
          <p:cNvSpPr/>
          <p:nvPr/>
        </p:nvSpPr>
        <p:spPr>
          <a:xfrm>
            <a:off x="2582820" y="3771681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E9D5985-DC7F-49DA-B29A-02A48F5C1E14}"/>
              </a:ext>
            </a:extLst>
          </p:cNvPr>
          <p:cNvSpPr/>
          <p:nvPr/>
        </p:nvSpPr>
        <p:spPr>
          <a:xfrm>
            <a:off x="2965431" y="3772847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4E7E278-548A-4779-9004-7E1F4991808F}"/>
              </a:ext>
            </a:extLst>
          </p:cNvPr>
          <p:cNvCxnSpPr>
            <a:cxnSpLocks/>
            <a:stCxn id="165" idx="2"/>
            <a:endCxn id="112" idx="3"/>
          </p:cNvCxnSpPr>
          <p:nvPr/>
        </p:nvCxnSpPr>
        <p:spPr>
          <a:xfrm flipH="1" flipV="1">
            <a:off x="3347366" y="2471156"/>
            <a:ext cx="1292214" cy="107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132206C-61AC-48EF-BEBA-25FA2D6FA41B}"/>
              </a:ext>
            </a:extLst>
          </p:cNvPr>
          <p:cNvCxnSpPr>
            <a:cxnSpLocks/>
            <a:stCxn id="164" idx="2"/>
            <a:endCxn id="91" idx="6"/>
          </p:cNvCxnSpPr>
          <p:nvPr/>
        </p:nvCxnSpPr>
        <p:spPr>
          <a:xfrm flipH="1">
            <a:off x="3275250" y="3180092"/>
            <a:ext cx="1339364" cy="2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0825D03A-BF2E-4EA4-980E-F4434918DA97}"/>
              </a:ext>
            </a:extLst>
          </p:cNvPr>
          <p:cNvCxnSpPr>
            <a:cxnSpLocks/>
            <a:stCxn id="166" idx="2"/>
            <a:endCxn id="199" idx="6"/>
          </p:cNvCxnSpPr>
          <p:nvPr/>
        </p:nvCxnSpPr>
        <p:spPr>
          <a:xfrm flipH="1">
            <a:off x="3271185" y="3911557"/>
            <a:ext cx="1368394" cy="1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0F0864D-82FA-4384-B2C2-4BCE3D957555}"/>
              </a:ext>
            </a:extLst>
          </p:cNvPr>
          <p:cNvSpPr txBox="1"/>
          <p:nvPr/>
        </p:nvSpPr>
        <p:spPr>
          <a:xfrm>
            <a:off x="4815591" y="4237481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1242B825-5F41-4B7E-A7B1-4FC2964CD615}"/>
              </a:ext>
            </a:extLst>
          </p:cNvPr>
          <p:cNvGrpSpPr/>
          <p:nvPr/>
        </p:nvGrpSpPr>
        <p:grpSpPr>
          <a:xfrm>
            <a:off x="6471588" y="2620891"/>
            <a:ext cx="60782" cy="1531687"/>
            <a:chOff x="3539284" y="4312699"/>
            <a:chExt cx="79746" cy="2029180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F7E827C-F2C1-4964-9C52-8AD43F6DEA81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B6A41A58-0EE6-4B8E-B713-AA89B5C9C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D11BC3DA-C393-4517-AA66-D9D6D974A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EB73697C-F8E1-4420-8508-8D135D987E1D}"/>
              </a:ext>
            </a:extLst>
          </p:cNvPr>
          <p:cNvGrpSpPr/>
          <p:nvPr/>
        </p:nvGrpSpPr>
        <p:grpSpPr>
          <a:xfrm>
            <a:off x="6917560" y="2620891"/>
            <a:ext cx="58837" cy="1531687"/>
            <a:chOff x="4538967" y="4312699"/>
            <a:chExt cx="77192" cy="2029180"/>
          </a:xfrm>
        </p:grpSpPr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1ACAB705-030A-489E-8550-AF77225A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5A157277-C3F8-4684-9AD9-9E79AF1B59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D5E837AC-C8C0-4339-92E0-B19C3B6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1B60649D-05B6-45C0-A444-E20BBEAAC1E3}"/>
              </a:ext>
            </a:extLst>
          </p:cNvPr>
          <p:cNvSpPr txBox="1"/>
          <p:nvPr/>
        </p:nvSpPr>
        <p:spPr>
          <a:xfrm>
            <a:off x="6529653" y="4228404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7903F52-E186-48E5-A0BB-A68711F32F4F}"/>
              </a:ext>
            </a:extLst>
          </p:cNvPr>
          <p:cNvSpPr txBox="1"/>
          <p:nvPr/>
        </p:nvSpPr>
        <p:spPr>
          <a:xfrm>
            <a:off x="6531504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769ABA-CC0B-4A66-A98F-D4B1956F2304}"/>
              </a:ext>
            </a:extLst>
          </p:cNvPr>
          <p:cNvSpPr txBox="1"/>
          <p:nvPr/>
        </p:nvSpPr>
        <p:spPr>
          <a:xfrm>
            <a:off x="6531504" y="2982818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D386CC1-8579-45B4-BD78-C15091DB01A5}"/>
              </a:ext>
            </a:extLst>
          </p:cNvPr>
          <p:cNvSpPr txBox="1"/>
          <p:nvPr/>
        </p:nvSpPr>
        <p:spPr>
          <a:xfrm>
            <a:off x="6531504" y="337382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40316DD-30F1-4A76-8C04-8EBB46ED7EBE}"/>
              </a:ext>
            </a:extLst>
          </p:cNvPr>
          <p:cNvSpPr txBox="1"/>
          <p:nvPr/>
        </p:nvSpPr>
        <p:spPr>
          <a:xfrm>
            <a:off x="6531504" y="3764827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/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blipFill>
                <a:blip r:embed="rId3"/>
                <a:stretch>
                  <a:fillRect l="-808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B97C21BA-FFDB-4A04-98BA-F41400538EB2}"/>
              </a:ext>
            </a:extLst>
          </p:cNvPr>
          <p:cNvSpPr txBox="1"/>
          <p:nvPr/>
        </p:nvSpPr>
        <p:spPr>
          <a:xfrm>
            <a:off x="6160362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A4DF757-9BB6-4AEF-A396-3AF0F2B8D701}"/>
              </a:ext>
            </a:extLst>
          </p:cNvPr>
          <p:cNvSpPr txBox="1"/>
          <p:nvPr/>
        </p:nvSpPr>
        <p:spPr>
          <a:xfrm>
            <a:off x="6160362" y="2982818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522E5-23D5-4A10-9F68-95D272800D2D}"/>
              </a:ext>
            </a:extLst>
          </p:cNvPr>
          <p:cNvSpPr txBox="1"/>
          <p:nvPr/>
        </p:nvSpPr>
        <p:spPr>
          <a:xfrm>
            <a:off x="6160362" y="3373823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1C5321-B754-4488-8199-526B0D4E0916}"/>
              </a:ext>
            </a:extLst>
          </p:cNvPr>
          <p:cNvSpPr txBox="1"/>
          <p:nvPr/>
        </p:nvSpPr>
        <p:spPr>
          <a:xfrm>
            <a:off x="6160362" y="3764827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436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7485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71481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남은 병목은 은닉층 이후의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있었는데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곱을 할때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은닉층 뉴런과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100*100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만인 가중치 행렬을 곱해야 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때도 같은 계산을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소프트맥스의 계산량도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만번 수행해야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계층의 계산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가볍게 해야한다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0383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86CE75-D835-4BD2-A446-3346E4B9B081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DD2AC3-F9ED-4F27-860C-B3842F2EEBD1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2B296EA-5D34-4876-A61C-602CAAEDA974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847200D1-656C-489D-8293-EAC320EB014D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96C834-D595-4180-8A45-D46C65A0D834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22FB5F2-3843-40CA-91A8-A61F43B2F2D6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08E836D-E10A-49C3-A5F1-D1F7469ED748}"/>
                  </a:ext>
                </a:extLst>
              </p:cNvPr>
              <p:cNvCxnSpPr>
                <a:cxnSpLocks/>
                <a:stCxn id="10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7643D2F-B024-45A9-BBEC-CF59064F1B1C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B47E38-B81F-45DD-99B2-E2E508FA944A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2C0C63-8960-4253-A069-DF69159178BB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EA3BB7-05B5-49AA-BF35-0A8D1CCB6FE8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7DC1FA4-6204-4006-87DB-845F48C4720A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644278F-0C0E-41D3-BCE5-7585780C35FA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319934-1D89-4194-B3AB-694DD0FADE2A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B37159-68A2-4A48-935E-3056FA5CDF63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E7131BB1-4EF0-43FE-8288-9F0137C4CE7C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36134-F524-4AC8-983C-FBA58D407F46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C75BC48-3848-49EE-B76B-B67953F60475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B6A56BB-1B60-4122-8BF0-3CCAEDA4075F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389BD8-9746-4C5D-AB30-7D169CDF60FC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828228-FBE1-4259-A3BF-F3B40ADC82C8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7BDFF5D-85D0-486E-9D7D-A878C34F4F61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384096F7-5B1F-4779-95BF-26E0C7A901E3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D4267CE-B80C-4678-BE67-029164AEDB5C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42DEE-F477-4B47-B355-39B981898846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DA8A72-6221-46BF-8815-25BA2B3EB0B5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C70F5C-0F38-44BC-A33F-E87E7280510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2F22FF4-313D-4DAC-9CF3-02B85D395A6A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1A872A46-0A0D-4893-AE68-8C701A274E66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6E2CE16-FD71-4E08-9A74-F0A2C5451F4F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FF36CE-4328-4EF1-9CE5-C3134839CB81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DED5A24-B92F-4ACD-9B50-8EF3EC4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74411E3-39C1-4582-BEE4-D6EC3208A8E9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702F31-0994-41D5-A01F-8BC247300610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9E3B638-4841-4B5A-B5D6-053519C5AEE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A93511-DF8F-41A1-82BE-3FA3E0A44591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31E708-1050-4170-9661-323FE11C3898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B957C1A-E3EA-4E78-A738-0B9FA4DBA13A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BBB136-2927-492B-82DF-94454FB85F65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780846-9015-49D0-B60A-4EEA1684115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58245D5A-75B5-4997-89FD-74CDC489A94A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0EA2E72-36ED-4664-AC91-148D15564894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A1DB2E-9630-4C28-8843-75E3A67649B6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003EC7E-B5AF-4C61-975D-516CE584E52D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34B729D-7C8B-4111-8AB3-A750FA15395A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A61AF0-7130-445B-B89A-ECD49B19F975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0DF8C93-C2AF-4C58-9E99-6E24255AC837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080A742-3304-40F8-8B37-6DE94673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07F27A-C13D-449F-A6FE-5983403C6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064120-5D16-4ED6-95FD-AB5C16D0821A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4D603ED-552A-4138-9908-17332F537823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A0FD62D-CC03-40CF-8B8A-C0FB1FA5380B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821B18-BDF9-4821-923D-1D28AB3E659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74002CE-F1DA-44DB-BA45-B2DC7244E59C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22DA4A-16E0-4F2A-80DE-9856D7610B1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837319D-486E-4726-8BE9-660699EADA25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5FD047-CF41-4C0D-AF0D-22895BA91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8283F5-4862-4B23-A81C-4549994F94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5E9DA4-093E-42C2-8A38-C649A8CF9C76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7C8F09-6B45-4F72-B563-152E2E6E957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EED0A-573B-467A-A5BD-5653ABC329B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BCA0B5-796E-4837-B1AC-BEE6344AE4D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EB533D-D11F-45EE-8560-6F0CCE598263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6079C65-377E-4E5C-A3B3-6982972F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0E5A9E-7F7E-4919-9C79-34531B4F6EC7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2351875-6CC5-4E03-812F-E4C615F5F5B8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85876-D25F-4868-BF05-F11E38A0C438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1571B-7020-4646-A9B2-B6E81A0DE91D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838E3D0-D292-4CFB-94C6-3698738695F4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95BCAD1-F0E1-4573-9D75-2FC90FFA184D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8195AB8-EB17-4D49-AAA1-771A1A345CFC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52D93B-3B97-4852-BCDC-9034114338B6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1864A12-6364-4305-BB21-6848356AD35A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8A0F9F-AC47-4EC7-9355-17332D3A38D1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210838D-9B0B-4D1E-B735-061EBE307023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BC8B5B-7B47-4DB1-BCE4-C786811E841C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118294-2E3E-406E-95DB-AC68C8C56E0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96EF76-1002-4783-99A9-2A94E56E651A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4A8486-BA76-470F-9FB7-16E36474FEA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D6B03D1-D1C7-4426-A368-13238AB1AF08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F207D0-248A-4C70-8E0C-77017534F1AB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56058E-9DB0-4A74-8449-CDC7F4FB38CC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CDF1E40-9247-4612-B5DD-BDD5677AE12D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A1FCE71-8C37-40A6-87A2-7934CE18B21A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CE4713-5008-44AD-A00D-F8CED3EEE112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37A40F0-5493-4CEB-85A7-76008AAAA486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1F6FEEB-8CE6-4BB9-8376-5720C9C7B805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38907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659751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3903489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147227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430485" y="3230783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390965" y="323078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858807" y="3492393"/>
            <a:ext cx="8009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12248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55986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399724" y="3492393"/>
            <a:ext cx="99124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89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/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1000000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483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많아 지면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계산량이 증가한다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167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67682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핵심은 다중분류를 이진분류로 근사하는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무엇입니까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이런식으로 하면 출력층에 뉴런을 하나만 준비하면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이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점수를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6730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AD4A1-7D8B-4DEB-89C4-1933CCD0F956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B02878-B872-41B3-B75F-797EB420C10C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77D5D9B-0E3F-453B-8A93-CF785276C695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C2DC44-8595-4C92-A0EC-D6D7D3DBAF8B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0DC174-B554-4C11-8B21-9412B98F9D4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963B437-61F0-492D-91C3-725AEAB6A90F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494C7D-F2B3-4EBD-A5C7-FCD7EB28A6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0CC8C-AE7E-4404-A051-BA88ACA8FC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FCAA0DED-505D-427A-AE49-4BB511974464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02B465-369E-4866-866B-BA028FCBD80A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627AAB-714E-4AE1-8ED1-492AFCF3172C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444B46C-9DEA-4F4E-A962-682D61C9F44A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B3CEF2-5DD1-42AE-B180-8DA2D2FFC5E1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64163-4F81-4F7D-B659-3A744428C592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325BF1-6A27-46A7-ACF6-73B18C204DBA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816277-DABE-4757-B76A-27DB28A7E2AC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D0CF208-4C3D-4764-B57C-0BFED68DF4BE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6FB0F05-A14B-4ADA-B0AE-E0A7D35B25E3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8DD4C98-7B04-4000-9C4C-487DF65B3E6C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30006C8-E260-46FC-A808-8E999535DD5B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E7F1832-BC2E-4731-89E2-466084805D42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865BDC9-9CF4-4CEF-A2D9-5080AF3C64E8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010F1F3-46AF-4011-B5F5-C413A18C63B4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D53F8-7A5C-41AB-B487-CD8194EEE3BA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A41675-6D98-44C5-91C4-7F980B6846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F11B4D8-9AB5-44E3-9E47-24D70EE11D47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1CCBCF7-B49E-464A-B1A3-4041D9A4B41C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590790D-D9A9-443C-AB17-B9E20534510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135BCE-CC29-4E76-A2CD-424F651280D8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57554C-04AD-442A-9DB4-8BBC28052612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/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blipFill>
                <a:blip r:embed="rId3"/>
                <a:stretch>
                  <a:fillRect t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F54B35-D9E2-4BCB-8D3C-32EC4BB277FB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7902B0-9DC0-4E79-A7FA-DDDC7CF449A3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0105CC-CC6E-4CB9-836E-3986923A2804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FAEEFB-0AC7-485B-9661-3EEC2E3D2B1E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BD716E-8F53-49B0-ADA1-EB3E97E54DD2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9BDD4D7-D802-4BCC-AA19-66508F278738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B4F738-7E3F-4313-A58F-AB1B92E9FCD0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6A7E09-B178-4DA3-B520-954F91BCB746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F73BA9A-C41A-40A3-AB55-6D49DFEB31E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0C0E46-E8B3-4036-91A2-06158AD758A4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B939C6-3C41-4D79-AFCF-F89AA6F15168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CFFDAED-198D-4AC0-AB43-9F51BF64E8B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5C51E2-14CB-4DC7-B866-B39F9CC3CBFF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1A1DC-2C72-4613-9915-A8D3D45B74F5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7744BBD-2A71-4C88-A169-9916233D89A9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FA2745-8BC9-4FA9-B908-081329A4440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D160543-CAC2-4EC8-8DD5-26BC386557CE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99C37F-8734-4088-927B-A5A5B9538C1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828E1D-37BD-40C3-A8FC-E930705A3361}"/>
              </a:ext>
            </a:extLst>
          </p:cNvPr>
          <p:cNvSpPr/>
          <p:nvPr/>
        </p:nvSpPr>
        <p:spPr>
          <a:xfrm>
            <a:off x="7623900" y="2713893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69C72-9AFA-423E-87CB-5D4A5EDAB540}"/>
              </a:ext>
            </a:extLst>
          </p:cNvPr>
          <p:cNvCxnSpPr>
            <a:cxnSpLocks/>
          </p:cNvCxnSpPr>
          <p:nvPr/>
        </p:nvCxnSpPr>
        <p:spPr>
          <a:xfrm flipV="1">
            <a:off x="4172571" y="2681393"/>
            <a:ext cx="1891090" cy="32555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AC5606-4BBC-45C2-98F1-F558F3FC7A29}"/>
              </a:ext>
            </a:extLst>
          </p:cNvPr>
          <p:cNvCxnSpPr>
            <a:cxnSpLocks/>
          </p:cNvCxnSpPr>
          <p:nvPr/>
        </p:nvCxnSpPr>
        <p:spPr>
          <a:xfrm flipV="1">
            <a:off x="4172567" y="3057990"/>
            <a:ext cx="1865397" cy="119040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×1000000)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blipFill>
                <a:blip r:embed="rId4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DCDBC8F-1629-4990-8CDD-D3E8ABCE897C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33734FF-EE0A-4FE9-87D5-530DCDE53A0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F5CA0F3-A85E-4358-B9B4-66101E3A12CB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1298AF-977A-4EE6-8FA5-4FC3986EFA10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732DF08-E255-4E99-8FC9-2169E6016488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25EDAE-0CF2-40C2-AEB0-4639649E0ABD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B6A29B-415A-4D42-9559-294689A0FEE8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E400DA8-7051-4CEF-B1C8-87291B3A668E}"/>
              </a:ext>
            </a:extLst>
          </p:cNvPr>
          <p:cNvCxnSpPr/>
          <p:nvPr/>
        </p:nvCxnSpPr>
        <p:spPr>
          <a:xfrm>
            <a:off x="6618097" y="2891398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50BE51-D21D-4267-9BCE-873977137637}"/>
              </a:ext>
            </a:extLst>
          </p:cNvPr>
          <p:cNvSpPr txBox="1"/>
          <p:nvPr/>
        </p:nvSpPr>
        <p:spPr>
          <a:xfrm>
            <a:off x="6550630" y="253363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238C4-E754-440A-A0B4-966CBDEEA648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4BFC57-FC42-4BF0-B123-C48531C62A7E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E4F2D92-9F17-425E-8572-18FDEE4AC412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58D4C7-C28E-48F6-9629-E8218067790B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2927B3F-1D43-427C-8F34-9EC83B335569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5A9A97-87C5-41CA-9321-87CAB92816DF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B39C2B-C5D5-4058-9EBF-001F6DE61B20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/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blipFill>
                <a:blip r:embed="rId5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C2C508FC-AC3D-4490-8B0D-A1A3B4AF05DA}"/>
              </a:ext>
            </a:extLst>
          </p:cNvPr>
          <p:cNvGrpSpPr/>
          <p:nvPr/>
        </p:nvGrpSpPr>
        <p:grpSpPr>
          <a:xfrm>
            <a:off x="1816280" y="5419505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089840-3C7E-4D4D-9528-58243D2A8EBD}"/>
              </a:ext>
            </a:extLst>
          </p:cNvPr>
          <p:cNvGrpSpPr/>
          <p:nvPr/>
        </p:nvGrpSpPr>
        <p:grpSpPr>
          <a:xfrm>
            <a:off x="6063661" y="3943618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/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1E2C3C-12F3-425F-BB66-7A7178D37D4A}"/>
              </a:ext>
            </a:extLst>
          </p:cNvPr>
          <p:cNvGrpSpPr/>
          <p:nvPr/>
        </p:nvGrpSpPr>
        <p:grpSpPr>
          <a:xfrm>
            <a:off x="1814867" y="2466963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C54AD6-0955-4CFA-938F-895CF902C94C}"/>
              </a:ext>
            </a:extLst>
          </p:cNvPr>
          <p:cNvSpPr/>
          <p:nvPr/>
        </p:nvSpPr>
        <p:spPr>
          <a:xfrm>
            <a:off x="6010359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45A8944-1684-4022-B210-006C7AA2DA1B}"/>
              </a:ext>
            </a:extLst>
          </p:cNvPr>
          <p:cNvSpPr/>
          <p:nvPr/>
        </p:nvSpPr>
        <p:spPr>
          <a:xfrm>
            <a:off x="7592466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5AC127-4801-4C39-8FCD-5ADA999C5397}"/>
              </a:ext>
            </a:extLst>
          </p:cNvPr>
          <p:cNvSpPr txBox="1"/>
          <p:nvPr/>
        </p:nvSpPr>
        <p:spPr>
          <a:xfrm>
            <a:off x="3266124" y="107118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단어만의 점수를 구하는 신경망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8AA045-49DA-4569-9A1C-328EF6525805}"/>
              </a:ext>
            </a:extLst>
          </p:cNvPr>
          <p:cNvSpPr txBox="1"/>
          <p:nvPr/>
        </p:nvSpPr>
        <p:spPr>
          <a:xfrm>
            <a:off x="3292156" y="5814014"/>
            <a:ext cx="710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 측의 가중치 행렬의 내적은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열만 추출하고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추출된 벡터와 은닉층 뉴런과의 내적을 구하면 끝이다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65E124-89E8-41DF-880C-8D3960CAB801}"/>
              </a:ext>
            </a:extLst>
          </p:cNvPr>
          <p:cNvSpPr txBox="1"/>
          <p:nvPr/>
        </p:nvSpPr>
        <p:spPr>
          <a:xfrm>
            <a:off x="7567248" y="3134897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17248625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/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 r="-21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22C3E633-2492-422D-B7BB-F3D864559B48}"/>
              </a:ext>
            </a:extLst>
          </p:cNvPr>
          <p:cNvCxnSpPr>
            <a:cxnSpLocks/>
            <a:stCxn id="180" idx="0"/>
            <a:endCxn id="198" idx="2"/>
          </p:cNvCxnSpPr>
          <p:nvPr/>
        </p:nvCxnSpPr>
        <p:spPr>
          <a:xfrm rot="5400000" flipH="1" flipV="1">
            <a:off x="2802420" y="1432312"/>
            <a:ext cx="1184547" cy="218714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9FB0AD-28CF-473E-AF4B-9A3A5F24FDE0}"/>
              </a:ext>
            </a:extLst>
          </p:cNvPr>
          <p:cNvGrpSpPr/>
          <p:nvPr/>
        </p:nvGrpSpPr>
        <p:grpSpPr>
          <a:xfrm>
            <a:off x="8783355" y="3020422"/>
            <a:ext cx="637848" cy="568022"/>
            <a:chOff x="8783355" y="2636222"/>
            <a:chExt cx="637848" cy="568022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48EE1C3-D4DD-4C87-8F20-2FB8E5D078A4}"/>
                </a:ext>
              </a:extLst>
            </p:cNvPr>
            <p:cNvGrpSpPr/>
            <p:nvPr/>
          </p:nvGrpSpPr>
          <p:grpSpPr>
            <a:xfrm>
              <a:off x="8783355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BAD8003E-FC96-4FFB-9704-D9FE682DE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ABD3CD3-27F5-4FCD-B281-9CF840F41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48C79E1-99CB-4971-B765-726C9B721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DCCAE86-30FA-452A-92A8-B3D7CCCFAF1F}"/>
                </a:ext>
              </a:extLst>
            </p:cNvPr>
            <p:cNvGrpSpPr/>
            <p:nvPr/>
          </p:nvGrpSpPr>
          <p:grpSpPr>
            <a:xfrm flipH="1">
              <a:off x="9273513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E66AFB8-99E3-4220-B959-519223585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2AF2BB2-7438-4B87-A4CA-58049BC34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606E10E-7111-4337-951C-98B64B873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7719D8C-B50A-4431-B01B-D9FB9505B378}"/>
                </a:ext>
              </a:extLst>
            </p:cNvPr>
            <p:cNvSpPr/>
            <p:nvPr/>
          </p:nvSpPr>
          <p:spPr>
            <a:xfrm>
              <a:off x="8920158" y="2738823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0DBD61CB-D1EF-43B0-A27F-40685264F4B4}"/>
              </a:ext>
            </a:extLst>
          </p:cNvPr>
          <p:cNvSpPr txBox="1"/>
          <p:nvPr/>
        </p:nvSpPr>
        <p:spPr>
          <a:xfrm>
            <a:off x="2179636" y="4723816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170248-86D1-4E39-AF84-5D60C4B72F9C}"/>
              </a:ext>
            </a:extLst>
          </p:cNvPr>
          <p:cNvSpPr txBox="1"/>
          <p:nvPr/>
        </p:nvSpPr>
        <p:spPr>
          <a:xfrm>
            <a:off x="8948881" y="4723815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/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blipFill>
                <a:blip r:embed="rId7"/>
                <a:stretch>
                  <a:fillRect l="-2290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/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blipFill>
                <a:blip r:embed="rId8"/>
                <a:stretch>
                  <a:fillRect l="-2290" t="-7143" r="-7634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/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blipFill>
                <a:blip r:embed="rId9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3537B2-2ACA-430B-9437-DDD7CBD2A1BF}"/>
              </a:ext>
            </a:extLst>
          </p:cNvPr>
          <p:cNvGrpSpPr/>
          <p:nvPr/>
        </p:nvGrpSpPr>
        <p:grpSpPr>
          <a:xfrm>
            <a:off x="1438834" y="3012419"/>
            <a:ext cx="1644452" cy="576025"/>
            <a:chOff x="754958" y="2280523"/>
            <a:chExt cx="1644452" cy="576025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0D36A9E-2B95-44FB-9186-D8A3C0568ADE}"/>
                </a:ext>
              </a:extLst>
            </p:cNvPr>
            <p:cNvGrpSpPr/>
            <p:nvPr/>
          </p:nvGrpSpPr>
          <p:grpSpPr>
            <a:xfrm>
              <a:off x="754958" y="2280523"/>
              <a:ext cx="147690" cy="568022"/>
              <a:chOff x="7783926" y="2236054"/>
              <a:chExt cx="130629" cy="2643307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44B20D6E-EA50-4C5A-8629-590F2E0AD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914849C-D884-4335-8EE0-6C8500135A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C95F2EF0-F695-41B5-A370-57842A10A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27156389-1576-483A-8629-536E80BDD44C}"/>
                </a:ext>
              </a:extLst>
            </p:cNvPr>
            <p:cNvGrpSpPr/>
            <p:nvPr/>
          </p:nvGrpSpPr>
          <p:grpSpPr>
            <a:xfrm flipH="1">
              <a:off x="2251720" y="2288526"/>
              <a:ext cx="147690" cy="568022"/>
              <a:chOff x="7783926" y="2236054"/>
              <a:chExt cx="130629" cy="2643307"/>
            </a:xfrm>
          </p:grpSpPr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B320DD6-5C88-45AD-9D93-73ABA3A4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4B79C9BB-3451-4948-BC3A-8A25955C3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7F6BD5C-3656-40EB-AFBF-18EC3666A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91BFE31D-2889-4C02-8642-D32390A4B777}"/>
                </a:ext>
              </a:extLst>
            </p:cNvPr>
            <p:cNvSpPr/>
            <p:nvPr/>
          </p:nvSpPr>
          <p:spPr>
            <a:xfrm>
              <a:off x="914813" y="2383124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7E38922A-1663-4D6A-BDD3-DA5D716A3A17}"/>
                </a:ext>
              </a:extLst>
            </p:cNvPr>
            <p:cNvSpPr/>
            <p:nvPr/>
          </p:nvSpPr>
          <p:spPr>
            <a:xfrm>
              <a:off x="1935923" y="2385838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/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C65969-046B-448D-9FEF-3D928E6527A2}"/>
              </a:ext>
            </a:extLst>
          </p:cNvPr>
          <p:cNvSpPr txBox="1"/>
          <p:nvPr/>
        </p:nvSpPr>
        <p:spPr>
          <a:xfrm>
            <a:off x="4512311" y="1779193"/>
            <a:ext cx="47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26C0348D-FA59-4758-89D1-71C68F9E288F}"/>
              </a:ext>
            </a:extLst>
          </p:cNvPr>
          <p:cNvCxnSpPr>
            <a:cxnSpLocks/>
            <a:stCxn id="198" idx="6"/>
            <a:endCxn id="138" idx="0"/>
          </p:cNvCxnSpPr>
          <p:nvPr/>
        </p:nvCxnSpPr>
        <p:spPr>
          <a:xfrm>
            <a:off x="5012385" y="1933610"/>
            <a:ext cx="4085675" cy="1189413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>
            <a:extLst>
              <a:ext uri="{FF2B5EF4-FFF2-40B4-BE49-F238E27FC236}">
                <a16:creationId xmlns:a16="http://schemas.microsoft.com/office/drawing/2014/main" id="{1E3C4255-D66B-4833-9061-259997337EB1}"/>
              </a:ext>
            </a:extLst>
          </p:cNvPr>
          <p:cNvSpPr/>
          <p:nvPr/>
        </p:nvSpPr>
        <p:spPr>
          <a:xfrm>
            <a:off x="4488265" y="1671550"/>
            <a:ext cx="524120" cy="5241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C4036-AAD3-436B-A7CF-4619166657B1}"/>
              </a:ext>
            </a:extLst>
          </p:cNvPr>
          <p:cNvSpPr txBox="1"/>
          <p:nvPr/>
        </p:nvSpPr>
        <p:spPr>
          <a:xfrm>
            <a:off x="614714" y="513931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21A248-FF61-41A5-AF47-73BDD0D87F56}"/>
              </a:ext>
            </a:extLst>
          </p:cNvPr>
          <p:cNvGrpSpPr/>
          <p:nvPr/>
        </p:nvGrpSpPr>
        <p:grpSpPr>
          <a:xfrm>
            <a:off x="3960315" y="2195670"/>
            <a:ext cx="2788281" cy="1851496"/>
            <a:chOff x="3960315" y="2195670"/>
            <a:chExt cx="2788281" cy="1851496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1CE2F66E-8783-4436-BA09-F18E2789B7C0}"/>
                </a:ext>
              </a:extLst>
            </p:cNvPr>
            <p:cNvSpPr/>
            <p:nvPr/>
          </p:nvSpPr>
          <p:spPr>
            <a:xfrm>
              <a:off x="4129995" y="2560879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0072942A-F48F-4B06-92A7-3D273E251731}"/>
                </a:ext>
              </a:extLst>
            </p:cNvPr>
            <p:cNvSpPr/>
            <p:nvPr/>
          </p:nvSpPr>
          <p:spPr>
            <a:xfrm>
              <a:off x="4575236" y="2562236"/>
              <a:ext cx="355804" cy="3558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56592145-24B6-4E58-BFD8-C2784841A888}"/>
                </a:ext>
              </a:extLst>
            </p:cNvPr>
            <p:cNvSpPr/>
            <p:nvPr/>
          </p:nvSpPr>
          <p:spPr>
            <a:xfrm>
              <a:off x="5035845" y="256359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20E5D6C9-5CD0-4781-9980-0D0DC6285551}"/>
                </a:ext>
              </a:extLst>
            </p:cNvPr>
            <p:cNvSpPr/>
            <p:nvPr/>
          </p:nvSpPr>
          <p:spPr>
            <a:xfrm>
              <a:off x="4538003" y="2474260"/>
              <a:ext cx="430270" cy="1541521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0B0916F-C8E5-40F9-AA24-002EBF531904}"/>
                    </a:ext>
                  </a:extLst>
                </p:cNvPr>
                <p:cNvSpPr txBox="1"/>
                <p:nvPr/>
              </p:nvSpPr>
              <p:spPr>
                <a:xfrm rot="5400000">
                  <a:off x="4158203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0B0916F-C8E5-40F9-AA24-002EBF531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58203" y="3108370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0DB32A5-49F0-4087-99CB-3441847ECAF4}"/>
                    </a:ext>
                  </a:extLst>
                </p:cNvPr>
                <p:cNvSpPr txBox="1"/>
                <p:nvPr/>
              </p:nvSpPr>
              <p:spPr>
                <a:xfrm rot="5400000">
                  <a:off x="4591528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0DB32A5-49F0-4087-99CB-3441847EC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91528" y="3108370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DCF4B92-03A7-4D51-AE58-4391A464BACA}"/>
                    </a:ext>
                  </a:extLst>
                </p:cNvPr>
                <p:cNvSpPr txBox="1"/>
                <p:nvPr/>
              </p:nvSpPr>
              <p:spPr>
                <a:xfrm rot="5400000">
                  <a:off x="5043616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DCF4B92-03A7-4D51-AE58-4391A464B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043616" y="3108370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627F9D59-6AB6-4904-9608-293E52A543F8}"/>
                    </a:ext>
                  </a:extLst>
                </p:cNvPr>
                <p:cNvSpPr txBox="1"/>
                <p:nvPr/>
              </p:nvSpPr>
              <p:spPr>
                <a:xfrm>
                  <a:off x="5479414" y="2575894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627F9D59-6AB6-4904-9608-293E52A54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414" y="2575894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724" r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4537F7A-B911-4406-B4B4-216E816FB3F6}"/>
                    </a:ext>
                  </a:extLst>
                </p:cNvPr>
                <p:cNvSpPr txBox="1"/>
                <p:nvPr/>
              </p:nvSpPr>
              <p:spPr>
                <a:xfrm>
                  <a:off x="5755524" y="2575894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4537F7A-B911-4406-B4B4-216E816FB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524" y="2575894"/>
                  <a:ext cx="35746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E8CB38AD-7BDD-4561-8D21-466C9D61EA8D}"/>
                </a:ext>
              </a:extLst>
            </p:cNvPr>
            <p:cNvSpPr/>
            <p:nvPr/>
          </p:nvSpPr>
          <p:spPr>
            <a:xfrm>
              <a:off x="4134701" y="3572810"/>
              <a:ext cx="355804" cy="35580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E273554-1887-4A36-94CB-F64156FD6D8F}"/>
                </a:ext>
              </a:extLst>
            </p:cNvPr>
            <p:cNvSpPr/>
            <p:nvPr/>
          </p:nvSpPr>
          <p:spPr>
            <a:xfrm>
              <a:off x="4579942" y="3574167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1D60EEA2-C537-4006-A797-0D5124038B01}"/>
                </a:ext>
              </a:extLst>
            </p:cNvPr>
            <p:cNvSpPr/>
            <p:nvPr/>
          </p:nvSpPr>
          <p:spPr>
            <a:xfrm>
              <a:off x="5040551" y="3575524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1CCB76A5-44B7-4B3F-ADF1-9E2B9ABA1320}"/>
                    </a:ext>
                  </a:extLst>
                </p:cNvPr>
                <p:cNvSpPr txBox="1"/>
                <p:nvPr/>
              </p:nvSpPr>
              <p:spPr>
                <a:xfrm>
                  <a:off x="5484120" y="358782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1CCB76A5-44B7-4B3F-ADF1-9E2B9ABA1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120" y="3587825"/>
                  <a:ext cx="357469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724" r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E54CE04A-376C-49D1-B222-164D5F5C2097}"/>
                    </a:ext>
                  </a:extLst>
                </p:cNvPr>
                <p:cNvSpPr txBox="1"/>
                <p:nvPr/>
              </p:nvSpPr>
              <p:spPr>
                <a:xfrm>
                  <a:off x="5760230" y="358782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E54CE04A-376C-49D1-B222-164D5F5C2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230" y="3587825"/>
                  <a:ext cx="357469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F72F32E-8AC3-446C-8E92-7B84EB7FE440}"/>
                    </a:ext>
                  </a:extLst>
                </p:cNvPr>
                <p:cNvSpPr txBox="1"/>
                <p:nvPr/>
              </p:nvSpPr>
              <p:spPr>
                <a:xfrm>
                  <a:off x="5473625" y="3117522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F72F32E-8AC3-446C-8E92-7B84EB7FE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25" y="3117522"/>
                  <a:ext cx="357469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30B75B9-A0C8-4444-8FCE-B8DD4AF099BD}"/>
                    </a:ext>
                  </a:extLst>
                </p:cNvPr>
                <p:cNvSpPr txBox="1"/>
                <p:nvPr/>
              </p:nvSpPr>
              <p:spPr>
                <a:xfrm>
                  <a:off x="5749735" y="3117522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30B75B9-A0C8-4444-8FCE-B8DD4AF09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9735" y="3117522"/>
                  <a:ext cx="357469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A09F4FE2-02DB-46E4-AAD1-ED214B37BC35}"/>
                </a:ext>
              </a:extLst>
            </p:cNvPr>
            <p:cNvSpPr/>
            <p:nvPr/>
          </p:nvSpPr>
          <p:spPr>
            <a:xfrm>
              <a:off x="6226351" y="2560879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B721666F-4108-4235-AF8E-A017AD68FA1D}"/>
                    </a:ext>
                  </a:extLst>
                </p:cNvPr>
                <p:cNvSpPr txBox="1"/>
                <p:nvPr/>
              </p:nvSpPr>
              <p:spPr>
                <a:xfrm rot="5400000">
                  <a:off x="6234122" y="3105656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B721666F-4108-4235-AF8E-A017AD68F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34122" y="3105656"/>
                  <a:ext cx="357469" cy="369332"/>
                </a:xfrm>
                <a:prstGeom prst="rect">
                  <a:avLst/>
                </a:prstGeom>
                <a:blipFill>
                  <a:blip r:embed="rId20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F6D22150-653A-4ABF-B13C-DFA7C798AC25}"/>
                </a:ext>
              </a:extLst>
            </p:cNvPr>
            <p:cNvSpPr/>
            <p:nvPr/>
          </p:nvSpPr>
          <p:spPr>
            <a:xfrm>
              <a:off x="6231057" y="3572810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14147F-0E8F-481D-A46F-6B0FCB034334}"/>
                </a:ext>
              </a:extLst>
            </p:cNvPr>
            <p:cNvGrpSpPr/>
            <p:nvPr/>
          </p:nvGrpSpPr>
          <p:grpSpPr>
            <a:xfrm>
              <a:off x="3960315" y="2515680"/>
              <a:ext cx="2788281" cy="1531486"/>
              <a:chOff x="4236939" y="2131480"/>
              <a:chExt cx="2788281" cy="3032190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A4E1FC-2158-4202-A7D9-CF0D8A85B425}"/>
                  </a:ext>
                </a:extLst>
              </p:cNvPr>
              <p:cNvGrpSpPr/>
              <p:nvPr/>
            </p:nvGrpSpPr>
            <p:grpSpPr>
              <a:xfrm>
                <a:off x="6911133" y="2131480"/>
                <a:ext cx="114087" cy="3032190"/>
                <a:chOff x="7610377" y="2131480"/>
                <a:chExt cx="114087" cy="3032190"/>
              </a:xfrm>
            </p:grpSpPr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D51CA8EB-DDF8-459A-AC16-FE123C414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24464" y="2131480"/>
                  <a:ext cx="0" cy="303219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587B2ED0-A930-4422-9003-589A1446F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0377" y="2132357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B643CBC2-C579-4406-B44B-D70D50605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1495" y="5163670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1FA5C10-C779-412F-B5C0-729887BB1BEE}"/>
                  </a:ext>
                </a:extLst>
              </p:cNvPr>
              <p:cNvGrpSpPr/>
              <p:nvPr/>
            </p:nvGrpSpPr>
            <p:grpSpPr>
              <a:xfrm>
                <a:off x="4236939" y="2131480"/>
                <a:ext cx="115530" cy="3032190"/>
                <a:chOff x="4236939" y="2131480"/>
                <a:chExt cx="115530" cy="3032190"/>
              </a:xfrm>
            </p:grpSpPr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55B2AE54-A682-42E9-BDE7-9DDF28A921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8382" y="2131480"/>
                  <a:ext cx="0" cy="303219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4FC346AB-2BF8-4B7B-8BC5-E609B6F2F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4441" y="2132357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C6AFC8D5-41CE-4D7F-B8D2-2F2478AE6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39" y="5162390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F0FB717-F046-4BD9-8220-01F8170DB484}"/>
                </a:ext>
              </a:extLst>
            </p:cNvPr>
            <p:cNvCxnSpPr>
              <a:stCxn id="136" idx="0"/>
              <a:endCxn id="198" idx="4"/>
            </p:cNvCxnSpPr>
            <p:nvPr/>
          </p:nvCxnSpPr>
          <p:spPr>
            <a:xfrm flipH="1" flipV="1">
              <a:off x="4750325" y="2195670"/>
              <a:ext cx="2813" cy="2785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CA056EA-DF03-4991-AA25-B5C57C7706C5}"/>
              </a:ext>
            </a:extLst>
          </p:cNvPr>
          <p:cNvSpPr txBox="1"/>
          <p:nvPr/>
        </p:nvSpPr>
        <p:spPr>
          <a:xfrm>
            <a:off x="437990" y="1052713"/>
            <a:ext cx="581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열벡터와 은닉층 뉴런의 내적을 계산한다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5C07FE0-654B-41CC-91C8-672E85CD651F}"/>
              </a:ext>
            </a:extLst>
          </p:cNvPr>
          <p:cNvCxnSpPr/>
          <p:nvPr/>
        </p:nvCxnSpPr>
        <p:spPr>
          <a:xfrm flipV="1">
            <a:off x="7403123" y="870438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4EAFAB-E63C-4BD2-8C2E-9D4905D8E49A}"/>
              </a:ext>
            </a:extLst>
          </p:cNvPr>
          <p:cNvCxnSpPr/>
          <p:nvPr/>
        </p:nvCxnSpPr>
        <p:spPr>
          <a:xfrm>
            <a:off x="7086600" y="2365131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원호 71">
            <a:extLst>
              <a:ext uri="{FF2B5EF4-FFF2-40B4-BE49-F238E27FC236}">
                <a16:creationId xmlns:a16="http://schemas.microsoft.com/office/drawing/2014/main" id="{8ECACFEE-3A7E-41C8-B7BC-F1F58ED4C7BB}"/>
              </a:ext>
            </a:extLst>
          </p:cNvPr>
          <p:cNvSpPr/>
          <p:nvPr/>
        </p:nvSpPr>
        <p:spPr>
          <a:xfrm flipH="1" flipV="1">
            <a:off x="7501150" y="-2068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57F00-9CF1-47E6-936A-C337DC9BBE36}"/>
              </a:ext>
            </a:extLst>
          </p:cNvPr>
          <p:cNvSpPr txBox="1"/>
          <p:nvPr/>
        </p:nvSpPr>
        <p:spPr>
          <a:xfrm>
            <a:off x="8706665" y="2457915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0548C5-F75E-4CB8-9057-6A862F157D14}"/>
              </a:ext>
            </a:extLst>
          </p:cNvPr>
          <p:cNvSpPr txBox="1"/>
          <p:nvPr/>
        </p:nvSpPr>
        <p:spPr>
          <a:xfrm>
            <a:off x="6990301" y="815997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129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8B58B803-8D79-427C-AE82-E976E9EF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037851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y</m:t>
                      </m:r>
                      <m: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4215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484094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38973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38973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48409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시그모이드 함수의 그래프</a:t>
            </a:r>
          </a:p>
        </p:txBody>
      </p:sp>
    </p:spTree>
    <p:extLst>
      <p:ext uri="{BB962C8B-B14F-4D97-AF65-F5344CB8AC3E}">
        <p14:creationId xmlns:p14="http://schemas.microsoft.com/office/powerpoint/2010/main" val="31264501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𝑡𝑙𝑜𝑔𝑦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blipFill>
                <a:blip r:embed="rId3"/>
                <a:stretch>
                  <a:fillRect l="-937" t="-1667" r="-160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506070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568618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474258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47425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56861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585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 그래프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14DF0A-9820-4F77-BF42-8B18E4DE3310}"/>
              </a:ext>
            </a:extLst>
          </p:cNvPr>
          <p:cNvSpPr/>
          <p:nvPr/>
        </p:nvSpPr>
        <p:spPr>
          <a:xfrm>
            <a:off x="34424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76F6F6-6CA8-4C78-9BB2-EC7921ED9D22}"/>
              </a:ext>
            </a:extLst>
          </p:cNvPr>
          <p:cNvCxnSpPr/>
          <p:nvPr/>
        </p:nvCxnSpPr>
        <p:spPr>
          <a:xfrm>
            <a:off x="4435825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5C0BE9-0936-4244-9FF8-F568D6249C85}"/>
              </a:ext>
            </a:extLst>
          </p:cNvPr>
          <p:cNvCxnSpPr>
            <a:cxnSpLocks/>
          </p:cNvCxnSpPr>
          <p:nvPr/>
        </p:nvCxnSpPr>
        <p:spPr>
          <a:xfrm flipH="1">
            <a:off x="4435825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/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/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/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9F3A6-01F2-4E0C-863A-21D162052D93}"/>
              </a:ext>
            </a:extLst>
          </p:cNvPr>
          <p:cNvSpPr txBox="1"/>
          <p:nvPr/>
        </p:nvSpPr>
        <p:spPr>
          <a:xfrm>
            <a:off x="838586" y="4836289"/>
            <a:ext cx="430887" cy="2198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C917A2-A3CF-411E-AAA9-B23DDC88D9D0}"/>
              </a:ext>
            </a:extLst>
          </p:cNvPr>
          <p:cNvCxnSpPr>
            <a:cxnSpLocks/>
          </p:cNvCxnSpPr>
          <p:nvPr/>
        </p:nvCxnSpPr>
        <p:spPr>
          <a:xfrm>
            <a:off x="2912248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/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CE178-5AFA-4012-89F8-842AAFB777AE}"/>
              </a:ext>
            </a:extLst>
          </p:cNvPr>
          <p:cNvCxnSpPr/>
          <p:nvPr/>
        </p:nvCxnSpPr>
        <p:spPr>
          <a:xfrm>
            <a:off x="6815737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C4B0575-11F7-4101-9911-0A622B1872E4}"/>
              </a:ext>
            </a:extLst>
          </p:cNvPr>
          <p:cNvCxnSpPr>
            <a:cxnSpLocks/>
          </p:cNvCxnSpPr>
          <p:nvPr/>
        </p:nvCxnSpPr>
        <p:spPr>
          <a:xfrm flipH="1">
            <a:off x="6815737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/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/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D7ECFC-82E3-444C-862A-A2A9FADB41A6}"/>
              </a:ext>
            </a:extLst>
          </p:cNvPr>
          <p:cNvSpPr/>
          <p:nvPr/>
        </p:nvSpPr>
        <p:spPr>
          <a:xfrm>
            <a:off x="7783925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FB5808-18B5-4A89-BEE3-14E6D68AE544}"/>
              </a:ext>
            </a:extLst>
          </p:cNvPr>
          <p:cNvCxnSpPr/>
          <p:nvPr/>
        </p:nvCxnSpPr>
        <p:spPr>
          <a:xfrm>
            <a:off x="877730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6B1B7A0-F9E2-4F73-88BF-5D243A01BE08}"/>
              </a:ext>
            </a:extLst>
          </p:cNvPr>
          <p:cNvCxnSpPr>
            <a:cxnSpLocks/>
          </p:cNvCxnSpPr>
          <p:nvPr/>
        </p:nvCxnSpPr>
        <p:spPr>
          <a:xfrm flipH="1">
            <a:off x="877730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/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/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5F0C1-7B14-4BF5-AF16-42E027B1CA22}"/>
              </a:ext>
            </a:extLst>
          </p:cNvPr>
          <p:cNvCxnSpPr>
            <a:cxnSpLocks/>
          </p:cNvCxnSpPr>
          <p:nvPr/>
        </p:nvCxnSpPr>
        <p:spPr>
          <a:xfrm>
            <a:off x="7253727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/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51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3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583342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924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B2C2E7A-C934-40CD-AF57-AE2B619F4620}"/>
              </a:ext>
            </a:extLst>
          </p:cNvPr>
          <p:cNvSpPr/>
          <p:nvPr/>
        </p:nvSpPr>
        <p:spPr>
          <a:xfrm>
            <a:off x="365760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/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556" r="-1555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FC26746D-A933-48DE-8F8A-01A93284951F}"/>
              </a:ext>
            </a:extLst>
          </p:cNvPr>
          <p:cNvSpPr/>
          <p:nvPr/>
        </p:nvSpPr>
        <p:spPr>
          <a:xfrm>
            <a:off x="470275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/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364" r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45" idx="6"/>
            <a:endCxn id="39" idx="1"/>
          </p:cNvCxnSpPr>
          <p:nvPr/>
        </p:nvCxnSpPr>
        <p:spPr>
          <a:xfrm flipV="1">
            <a:off x="5218138" y="4009021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589129" y="3824355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187295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3743322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514698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336834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91D69E-1FCD-4FEB-B352-5086FAAD29A6}"/>
              </a:ext>
            </a:extLst>
          </p:cNvPr>
          <p:cNvSpPr/>
          <p:nvPr/>
        </p:nvSpPr>
        <p:spPr>
          <a:xfrm>
            <a:off x="7082081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33560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>
            <a:off x="6685115" y="4009021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7933771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7305671" y="1836980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41E4102-3700-43B1-A1D7-FFAC9AA13808}"/>
              </a:ext>
            </a:extLst>
          </p:cNvPr>
          <p:cNvCxnSpPr>
            <a:cxnSpLocks/>
            <a:stCxn id="64" idx="3"/>
            <a:endCxn id="66" idx="2"/>
          </p:cNvCxnSpPr>
          <p:nvPr/>
        </p:nvCxnSpPr>
        <p:spPr>
          <a:xfrm>
            <a:off x="7923341" y="2175534"/>
            <a:ext cx="422856" cy="14666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346197" y="3600627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5300972" y="349740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9058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word2vec(CBOW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7159585" y="99274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C42507-B2C9-4FE1-B59D-30182053659F}"/>
              </a:ext>
            </a:extLst>
          </p:cNvPr>
          <p:cNvGrpSpPr/>
          <p:nvPr/>
        </p:nvGrpSpPr>
        <p:grpSpPr>
          <a:xfrm>
            <a:off x="3657603" y="3752422"/>
            <a:ext cx="515385" cy="515385"/>
            <a:chOff x="3657603" y="3752422"/>
            <a:chExt cx="515385" cy="51538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B2C2E7A-C934-40CD-AF57-AE2B619F4620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8B8F1-E92B-458D-A282-AAA5CF78C2FA}"/>
              </a:ext>
            </a:extLst>
          </p:cNvPr>
          <p:cNvGrpSpPr/>
          <p:nvPr/>
        </p:nvGrpSpPr>
        <p:grpSpPr>
          <a:xfrm>
            <a:off x="4979377" y="3752422"/>
            <a:ext cx="515385" cy="515385"/>
            <a:chOff x="4702753" y="3739828"/>
            <a:chExt cx="515385" cy="5153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26746D-A933-48DE-8F8A-01A93284951F}"/>
                </a:ext>
              </a:extLst>
            </p:cNvPr>
            <p:cNvSpPr/>
            <p:nvPr/>
          </p:nvSpPr>
          <p:spPr>
            <a:xfrm>
              <a:off x="4702753" y="373982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/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111" r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80638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  <a:endCxn id="39" idx="1"/>
          </p:cNvCxnSpPr>
          <p:nvPr/>
        </p:nvCxnSpPr>
        <p:spPr>
          <a:xfrm>
            <a:off x="6360081" y="214013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656363" y="3824352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254529" y="4009018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4019946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791322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613458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402839" y="286162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2"/>
            <a:endCxn id="69" idx="0"/>
          </p:cNvCxnSpPr>
          <p:nvPr/>
        </p:nvCxnSpPr>
        <p:spPr>
          <a:xfrm flipH="1">
            <a:off x="7580817" y="3287530"/>
            <a:ext cx="4613" cy="4572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9" idx="6"/>
            <a:endCxn id="61" idx="1"/>
          </p:cNvCxnSpPr>
          <p:nvPr/>
        </p:nvCxnSpPr>
        <p:spPr>
          <a:xfrm>
            <a:off x="7838509" y="4002431"/>
            <a:ext cx="564330" cy="6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5742411" y="1801584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413431" y="3600624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6215667" y="3499487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  <a:stCxn id="45" idx="6"/>
            <a:endCxn id="8" idx="1"/>
          </p:cNvCxnSpPr>
          <p:nvPr/>
        </p:nvCxnSpPr>
        <p:spPr>
          <a:xfrm flipV="1">
            <a:off x="5494762" y="4004602"/>
            <a:ext cx="1824471" cy="55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5E6A5C-C8B0-47EB-8765-656ECBF65C23}"/>
              </a:ext>
            </a:extLst>
          </p:cNvPr>
          <p:cNvGrpSpPr/>
          <p:nvPr/>
        </p:nvGrpSpPr>
        <p:grpSpPr>
          <a:xfrm>
            <a:off x="7319233" y="3744738"/>
            <a:ext cx="519276" cy="515385"/>
            <a:chOff x="7136349" y="3745418"/>
            <a:chExt cx="519276" cy="51538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23758C0-8A7A-4B58-878E-8A0B93665814}"/>
                </a:ext>
              </a:extLst>
            </p:cNvPr>
            <p:cNvSpPr/>
            <p:nvPr/>
          </p:nvSpPr>
          <p:spPr>
            <a:xfrm>
              <a:off x="7140240" y="374541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A53C2-A080-4C85-82A1-AC9B1229FA49}"/>
                </a:ext>
              </a:extLst>
            </p:cNvPr>
            <p:cNvSpPr txBox="1"/>
            <p:nvPr/>
          </p:nvSpPr>
          <p:spPr>
            <a:xfrm>
              <a:off x="7136349" y="3836005"/>
              <a:ext cx="51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7596185" y="5055885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6285539" y="4717331"/>
            <a:ext cx="1310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2C678F8-A332-4F65-8F94-A933EFE25F1F}"/>
              </a:ext>
            </a:extLst>
          </p:cNvPr>
          <p:cNvCxnSpPr/>
          <p:nvPr/>
        </p:nvCxnSpPr>
        <p:spPr>
          <a:xfrm flipH="1">
            <a:off x="7836426" y="4164002"/>
            <a:ext cx="4810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3C1913-7E25-46C6-9061-CACD93C07DDD}"/>
              </a:ext>
            </a:extLst>
          </p:cNvPr>
          <p:cNvCxnSpPr>
            <a:cxnSpLocks/>
          </p:cNvCxnSpPr>
          <p:nvPr/>
        </p:nvCxnSpPr>
        <p:spPr>
          <a:xfrm flipH="1" flipV="1">
            <a:off x="7836426" y="3287530"/>
            <a:ext cx="308" cy="3962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C505AD2-C335-45CF-895D-1CC7B492C390}"/>
              </a:ext>
            </a:extLst>
          </p:cNvPr>
          <p:cNvCxnSpPr>
            <a:cxnSpLocks/>
          </p:cNvCxnSpPr>
          <p:nvPr/>
        </p:nvCxnSpPr>
        <p:spPr>
          <a:xfrm flipH="1" flipV="1">
            <a:off x="6623757" y="4164002"/>
            <a:ext cx="69756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547A81-E4E1-4AA6-A64F-6774FB6AAF7A}"/>
              </a:ext>
            </a:extLst>
          </p:cNvPr>
          <p:cNvSpPr txBox="1"/>
          <p:nvPr/>
        </p:nvSpPr>
        <p:spPr>
          <a:xfrm>
            <a:off x="7733210" y="419233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0CA65-10A6-4F77-9943-9C2711ACD84F}"/>
              </a:ext>
            </a:extLst>
          </p:cNvPr>
          <p:cNvSpPr txBox="1"/>
          <p:nvPr/>
        </p:nvSpPr>
        <p:spPr>
          <a:xfrm>
            <a:off x="6312567" y="2713833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3319EC-3B58-4F97-BD8F-5E13649326F0}"/>
              </a:ext>
            </a:extLst>
          </p:cNvPr>
          <p:cNvSpPr txBox="1"/>
          <p:nvPr/>
        </p:nvSpPr>
        <p:spPr>
          <a:xfrm>
            <a:off x="5741477" y="4285422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0619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949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 이후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내적 계산을 한 번에 수행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3421935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blipFill>
                <a:blip r:embed="rId3"/>
                <a:stretch>
                  <a:fillRect l="-9160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622431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8234825" y="3791304"/>
            <a:ext cx="660437" cy="4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7832991" y="4031753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6981301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>
            <a:off x="4273625" y="4031753"/>
            <a:ext cx="270767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2004761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6991893" y="3499994"/>
            <a:ext cx="83188" cy="1083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1236403" y="3655093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</p:cNvCxnSpPr>
          <p:nvPr/>
        </p:nvCxnSpPr>
        <p:spPr>
          <a:xfrm flipV="1">
            <a:off x="1600751" y="4024575"/>
            <a:ext cx="1824471" cy="71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6174647" y="2723480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4864001" y="2282657"/>
            <a:ext cx="1310646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558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각 변수의 구체적인 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0182-789D-4A0D-B8D4-343614226F90}"/>
              </a:ext>
            </a:extLst>
          </p:cNvPr>
          <p:cNvSpPr/>
          <p:nvPr/>
        </p:nvSpPr>
        <p:spPr>
          <a:xfrm>
            <a:off x="756070" y="1792301"/>
            <a:ext cx="8928847" cy="16366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5A72143-5E13-4E95-97FA-0726B0F188AA}"/>
              </a:ext>
            </a:extLst>
          </p:cNvPr>
          <p:cNvSpPr/>
          <p:nvPr/>
        </p:nvSpPr>
        <p:spPr>
          <a:xfrm>
            <a:off x="756069" y="3429000"/>
            <a:ext cx="8928847" cy="44792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              idx               target_W             h                target_W * h            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181DF4-DE76-49AF-983E-3AEFF5DD0A51}"/>
              </a:ext>
            </a:extLst>
          </p:cNvPr>
          <p:cNvSpPr/>
          <p:nvPr/>
        </p:nvSpPr>
        <p:spPr>
          <a:xfrm>
            <a:off x="756068" y="3876927"/>
            <a:ext cx="8928847" cy="24547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91A4-451A-422F-A04D-5FE6CDB54F5C}"/>
              </a:ext>
            </a:extLst>
          </p:cNvPr>
          <p:cNvSpPr txBox="1"/>
          <p:nvPr/>
        </p:nvSpPr>
        <p:spPr>
          <a:xfrm>
            <a:off x="906716" y="3876927"/>
            <a:ext cx="1204176" cy="20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[12 13 14]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 16 17]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19 20]]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047B78-10FF-4DB0-952F-7E0F8FE87325}"/>
              </a:ext>
            </a:extLst>
          </p:cNvPr>
          <p:cNvSpPr txBox="1"/>
          <p:nvPr/>
        </p:nvSpPr>
        <p:spPr>
          <a:xfrm>
            <a:off x="2205318" y="3876927"/>
            <a:ext cx="1204176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3  1]]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28022-D014-4325-862F-9524E46FE50E}"/>
              </a:ext>
            </a:extLst>
          </p:cNvPr>
          <p:cNvSpPr txBox="1"/>
          <p:nvPr/>
        </p:nvSpPr>
        <p:spPr>
          <a:xfrm>
            <a:off x="3757493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5]]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34DAD9-8137-482D-B656-15602E003E4F}"/>
              </a:ext>
            </a:extLst>
          </p:cNvPr>
          <p:cNvSpPr txBox="1"/>
          <p:nvPr/>
        </p:nvSpPr>
        <p:spPr>
          <a:xfrm>
            <a:off x="4984325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FEEAD8-C474-4C34-9162-3C34F6CFAA49}"/>
              </a:ext>
            </a:extLst>
          </p:cNvPr>
          <p:cNvSpPr txBox="1"/>
          <p:nvPr/>
        </p:nvSpPr>
        <p:spPr>
          <a:xfrm>
            <a:off x="6608270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[27 40 55]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28 40]]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75BE4-33BA-4D0E-AB65-1991576083A5}"/>
              </a:ext>
            </a:extLst>
          </p:cNvPr>
          <p:cNvSpPr txBox="1"/>
          <p:nvPr/>
        </p:nvSpPr>
        <p:spPr>
          <a:xfrm>
            <a:off x="8232215" y="3898764"/>
            <a:ext cx="1289135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[[ 5 122 86]]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695EC2-A51E-40E1-BD7C-A20493CD8E0D}"/>
              </a:ext>
            </a:extLst>
          </p:cNvPr>
          <p:cNvSpPr txBox="1"/>
          <p:nvPr/>
        </p:nvSpPr>
        <p:spPr>
          <a:xfrm>
            <a:off x="906716" y="1909796"/>
            <a:ext cx="4237057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 = Embedding(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embed.forward(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np.sum(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target_W*h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414514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2090178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4333916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577654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860912" y="1796491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821392" y="179649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1289234" y="2058101"/>
            <a:ext cx="8009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342675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86413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30151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430485" y="2858385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836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9256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97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긍정적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가정하면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입력했을 때의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이외의 단어를 입력했을 때의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결과를 내어주는 가중치가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2100049" y="2339134"/>
            <a:ext cx="613649" cy="1610461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80618" y="2411442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4467684" y="299043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3942362" y="3144324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2713699" y="3144365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078073" y="2199845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063816" y="299105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73074" y="3144365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3328713" y="2339134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2921B6-2FDC-4CD6-9F4D-5C18D04FA3C0}"/>
              </a:ext>
            </a:extLst>
          </p:cNvPr>
          <p:cNvGrpSpPr/>
          <p:nvPr/>
        </p:nvGrpSpPr>
        <p:grpSpPr>
          <a:xfrm>
            <a:off x="2100049" y="4578648"/>
            <a:ext cx="613649" cy="1610461"/>
            <a:chOff x="3421935" y="2537763"/>
            <a:chExt cx="851690" cy="29879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7A87F3-6685-4524-ADB2-EF17B4DBDFA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15412E-B815-4752-9E22-7C28098177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680618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8F0171-4DC9-4237-8AFD-FA5F2FD2524A}"/>
              </a:ext>
            </a:extLst>
          </p:cNvPr>
          <p:cNvSpPr txBox="1"/>
          <p:nvPr/>
        </p:nvSpPr>
        <p:spPr>
          <a:xfrm>
            <a:off x="4467684" y="5229949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07E950-0D55-46C5-9E21-0975DAF4B230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3942362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BDEBDE-2185-4206-891D-0701C2311FD8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2713699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A0982A-5432-4638-9926-8AFCE5E05DAB}"/>
              </a:ext>
            </a:extLst>
          </p:cNvPr>
          <p:cNvSpPr txBox="1"/>
          <p:nvPr/>
        </p:nvSpPr>
        <p:spPr>
          <a:xfrm>
            <a:off x="1078073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66E0E-1ED9-470B-86EA-A3393184D8AD}"/>
              </a:ext>
            </a:extLst>
          </p:cNvPr>
          <p:cNvSpPr txBox="1"/>
          <p:nvPr/>
        </p:nvSpPr>
        <p:spPr>
          <a:xfrm>
            <a:off x="1063816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0BDD68-0F3E-4DAE-AC59-BB334092E8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73074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5750A2-A81C-4C8D-88C2-E31D94E9896E}"/>
              </a:ext>
            </a:extLst>
          </p:cNvPr>
          <p:cNvSpPr/>
          <p:nvPr/>
        </p:nvSpPr>
        <p:spPr>
          <a:xfrm>
            <a:off x="3328713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32F405-5CA5-42EC-9E95-97FEEFCDD567}"/>
              </a:ext>
            </a:extLst>
          </p:cNvPr>
          <p:cNvGrpSpPr/>
          <p:nvPr/>
        </p:nvGrpSpPr>
        <p:grpSpPr>
          <a:xfrm>
            <a:off x="6439756" y="4578648"/>
            <a:ext cx="613649" cy="1610461"/>
            <a:chOff x="3421935" y="2537763"/>
            <a:chExt cx="851690" cy="298798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CF1FC0-B7A6-496D-8D2D-FF2B547EE092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007CBB-AFD0-4F2F-8084-657E372D952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020325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79B507-3B90-44E4-96FA-2D5ECD420CFD}"/>
              </a:ext>
            </a:extLst>
          </p:cNvPr>
          <p:cNvSpPr txBox="1"/>
          <p:nvPr/>
        </p:nvSpPr>
        <p:spPr>
          <a:xfrm>
            <a:off x="8807391" y="522994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58A0B-A9D6-4F11-82AB-B7316AB33F65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flipV="1">
            <a:off x="8282069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5CD5E58-6CAE-4A03-AE14-3B0711D2851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7053406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45A206-8478-4BDF-861E-59D76836FC78}"/>
              </a:ext>
            </a:extLst>
          </p:cNvPr>
          <p:cNvSpPr txBox="1"/>
          <p:nvPr/>
        </p:nvSpPr>
        <p:spPr>
          <a:xfrm>
            <a:off x="5417780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D2D665-99F7-49F2-A2C2-D1FC30ABA1E7}"/>
              </a:ext>
            </a:extLst>
          </p:cNvPr>
          <p:cNvSpPr txBox="1"/>
          <p:nvPr/>
        </p:nvSpPr>
        <p:spPr>
          <a:xfrm>
            <a:off x="5403523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F6C17E-ED28-4040-8DEB-571EA2F0F02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12781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17DAD0-9BDF-4666-AB96-9F5105B16DBE}"/>
              </a:ext>
            </a:extLst>
          </p:cNvPr>
          <p:cNvSpPr/>
          <p:nvPr/>
        </p:nvSpPr>
        <p:spPr>
          <a:xfrm>
            <a:off x="7668420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/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E429CD-202A-4FE6-917B-399F3CE5DA0F}"/>
              </a:ext>
            </a:extLst>
          </p:cNvPr>
          <p:cNvSpPr/>
          <p:nvPr/>
        </p:nvSpPr>
        <p:spPr>
          <a:xfrm>
            <a:off x="335953" y="1954873"/>
            <a:ext cx="639918" cy="21971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27CC61-6438-4E0F-9188-20C83C23B963}"/>
              </a:ext>
            </a:extLst>
          </p:cNvPr>
          <p:cNvGrpSpPr/>
          <p:nvPr/>
        </p:nvGrpSpPr>
        <p:grpSpPr>
          <a:xfrm>
            <a:off x="335953" y="1954873"/>
            <a:ext cx="9723577" cy="4395267"/>
            <a:chOff x="259113" y="2043953"/>
            <a:chExt cx="9723577" cy="48161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3F139-7B54-4381-8E32-542367C926FE}"/>
                </a:ext>
              </a:extLst>
            </p:cNvPr>
            <p:cNvSpPr/>
            <p:nvPr/>
          </p:nvSpPr>
          <p:spPr>
            <a:xfrm>
              <a:off x="899032" y="2043953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461EC1-30A3-49CA-BACA-D5589357F2B3}"/>
                </a:ext>
              </a:extLst>
            </p:cNvPr>
            <p:cNvSpPr/>
            <p:nvPr/>
          </p:nvSpPr>
          <p:spPr>
            <a:xfrm>
              <a:off x="259113" y="2043953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7BC743-31CC-42DA-BCC6-E3CE838C5D50}"/>
                </a:ext>
              </a:extLst>
            </p:cNvPr>
            <p:cNvSpPr/>
            <p:nvPr/>
          </p:nvSpPr>
          <p:spPr>
            <a:xfrm>
              <a:off x="899032" y="4452541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4C60289-B6CE-42CE-8B1D-C3E7C1672C12}"/>
                </a:ext>
              </a:extLst>
            </p:cNvPr>
            <p:cNvSpPr/>
            <p:nvPr/>
          </p:nvSpPr>
          <p:spPr>
            <a:xfrm>
              <a:off x="259113" y="4452541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481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08117" y="884919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483175" y="1653395"/>
            <a:ext cx="613649" cy="137000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3744" y="1714907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8086383" y="2190445"/>
            <a:ext cx="55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01" idx="2"/>
          </p:cNvCxnSpPr>
          <p:nvPr/>
        </p:nvCxnSpPr>
        <p:spPr>
          <a:xfrm flipV="1">
            <a:off x="5993996" y="2338360"/>
            <a:ext cx="808864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</p:cNvCxnSpPr>
          <p:nvPr/>
        </p:nvCxnSpPr>
        <p:spPr>
          <a:xfrm>
            <a:off x="4070035" y="233836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2461199" y="1534904"/>
            <a:ext cx="602545" cy="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368430" y="2176713"/>
            <a:ext cx="285656" cy="261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380347" y="165339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11CA76-9A46-45D2-A474-02152BCE92D1}"/>
              </a:ext>
            </a:extLst>
          </p:cNvPr>
          <p:cNvGrpSpPr/>
          <p:nvPr/>
        </p:nvGrpSpPr>
        <p:grpSpPr>
          <a:xfrm>
            <a:off x="3483175" y="3645285"/>
            <a:ext cx="613649" cy="1370000"/>
            <a:chOff x="3421935" y="2537763"/>
            <a:chExt cx="851690" cy="298798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9652D0-8446-4AAB-8641-805FB3EC4BF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53A5BF0-D9E5-4B86-9A04-2DA7201EA5D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056060" y="3755614"/>
            <a:ext cx="4320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665E7D-C213-48BE-B52C-024BCFE623ED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>
            <a:off x="4096824" y="4330286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EF5E47-40D1-409A-A0A1-326178BD30E3}"/>
              </a:ext>
            </a:extLst>
          </p:cNvPr>
          <p:cNvSpPr txBox="1"/>
          <p:nvPr/>
        </p:nvSpPr>
        <p:spPr>
          <a:xfrm>
            <a:off x="2453515" y="3544017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9FC9AD-2562-49A3-81AC-6FCE71F31EC6}"/>
              </a:ext>
            </a:extLst>
          </p:cNvPr>
          <p:cNvSpPr/>
          <p:nvPr/>
        </p:nvSpPr>
        <p:spPr>
          <a:xfrm>
            <a:off x="5380347" y="364528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87DC430-C50D-4E04-B264-65A9CC90ED70}"/>
              </a:ext>
            </a:extLst>
          </p:cNvPr>
          <p:cNvGrpSpPr/>
          <p:nvPr/>
        </p:nvGrpSpPr>
        <p:grpSpPr>
          <a:xfrm>
            <a:off x="3483175" y="5222239"/>
            <a:ext cx="613649" cy="1370000"/>
            <a:chOff x="3421935" y="2537763"/>
            <a:chExt cx="851690" cy="29879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EB169A-78A2-4486-92E6-915944D86FF9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67C706-3D1F-4EF5-BCBF-C747951A697F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040692" y="5337920"/>
            <a:ext cx="44157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E83DE8-BBD2-407C-A02D-F86940D33515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>
            <a:off x="4096824" y="590724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2B9A8E6-372C-453D-8D8F-4F73D88BBBE4}"/>
              </a:ext>
            </a:extLst>
          </p:cNvPr>
          <p:cNvSpPr txBox="1"/>
          <p:nvPr/>
        </p:nvSpPr>
        <p:spPr>
          <a:xfrm>
            <a:off x="2438147" y="5126323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535846-8084-4D14-9159-8E0DA38824B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2320578" y="5907204"/>
            <a:ext cx="1162597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2FF0E4-371E-4E02-8EB5-37BA08150DAF}"/>
              </a:ext>
            </a:extLst>
          </p:cNvPr>
          <p:cNvSpPr/>
          <p:nvPr/>
        </p:nvSpPr>
        <p:spPr>
          <a:xfrm>
            <a:off x="5380347" y="5222239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903875C-81D2-4370-96E8-59E5B18860B6}"/>
              </a:ext>
            </a:extLst>
          </p:cNvPr>
          <p:cNvCxnSpPr>
            <a:cxnSpLocks/>
          </p:cNvCxnSpPr>
          <p:nvPr/>
        </p:nvCxnSpPr>
        <p:spPr>
          <a:xfrm>
            <a:off x="2535731" y="4317214"/>
            <a:ext cx="96959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9507B2-3A31-4634-93C1-622FE7CAB374}"/>
              </a:ext>
            </a:extLst>
          </p:cNvPr>
          <p:cNvCxnSpPr>
            <a:cxnSpLocks/>
          </p:cNvCxnSpPr>
          <p:nvPr/>
        </p:nvCxnSpPr>
        <p:spPr>
          <a:xfrm>
            <a:off x="1767328" y="2338360"/>
            <a:ext cx="17158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직선 연결선 7171">
            <a:extLst>
              <a:ext uri="{FF2B5EF4-FFF2-40B4-BE49-F238E27FC236}">
                <a16:creationId xmlns:a16="http://schemas.microsoft.com/office/drawing/2014/main" id="{C487E27F-BEC4-470E-AB7E-E18FC329DDF7}"/>
              </a:ext>
            </a:extLst>
          </p:cNvPr>
          <p:cNvCxnSpPr>
            <a:cxnSpLocks/>
          </p:cNvCxnSpPr>
          <p:nvPr/>
        </p:nvCxnSpPr>
        <p:spPr>
          <a:xfrm>
            <a:off x="2535731" y="2338360"/>
            <a:ext cx="0" cy="1968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FEA8A72-8D86-4A7E-9668-6BE55B9CE6A3}"/>
              </a:ext>
            </a:extLst>
          </p:cNvPr>
          <p:cNvCxnSpPr>
            <a:cxnSpLocks/>
          </p:cNvCxnSpPr>
          <p:nvPr/>
        </p:nvCxnSpPr>
        <p:spPr>
          <a:xfrm>
            <a:off x="2320578" y="2338360"/>
            <a:ext cx="0" cy="3568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B617D4-765C-4D12-A22C-823232AAA35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5085940" y="177884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E34153-F2D0-4632-94DA-E758E5424A53}"/>
              </a:ext>
            </a:extLst>
          </p:cNvPr>
          <p:cNvSpPr txBox="1"/>
          <p:nvPr/>
        </p:nvSpPr>
        <p:spPr>
          <a:xfrm>
            <a:off x="3775294" y="153262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7E1E6C2-2554-4865-917F-D82B2BA9AF16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5085940" y="377582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BDC94D-4ECC-4590-96F6-C29A52F754D8}"/>
              </a:ext>
            </a:extLst>
          </p:cNvPr>
          <p:cNvSpPr txBox="1"/>
          <p:nvPr/>
        </p:nvSpPr>
        <p:spPr>
          <a:xfrm>
            <a:off x="3775294" y="352960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3363DDF-9526-43C0-939A-A15C002B5BB1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01152" y="5360651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586B80-6E5D-495D-9167-8A634839258F}"/>
              </a:ext>
            </a:extLst>
          </p:cNvPr>
          <p:cNvSpPr txBox="1"/>
          <p:nvPr/>
        </p:nvSpPr>
        <p:spPr>
          <a:xfrm>
            <a:off x="3790506" y="5114429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20BDEBC-E4A1-4DC2-92C1-444775901258}"/>
              </a:ext>
            </a:extLst>
          </p:cNvPr>
          <p:cNvGrpSpPr/>
          <p:nvPr/>
        </p:nvGrpSpPr>
        <p:grpSpPr>
          <a:xfrm>
            <a:off x="6802860" y="2080667"/>
            <a:ext cx="515385" cy="515385"/>
            <a:chOff x="3657603" y="3752422"/>
            <a:chExt cx="515385" cy="51538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C41B53-EF45-42A7-A25C-0EB6D45D9565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556" r="-15556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84" name="연결선: 꺾임 7183">
            <a:extLst>
              <a:ext uri="{FF2B5EF4-FFF2-40B4-BE49-F238E27FC236}">
                <a16:creationId xmlns:a16="http://schemas.microsoft.com/office/drawing/2014/main" id="{71D75C5C-ED79-430B-B2E9-97C1B47D112B}"/>
              </a:ext>
            </a:extLst>
          </p:cNvPr>
          <p:cNvCxnSpPr>
            <a:cxnSpLocks/>
            <a:stCxn id="60" idx="3"/>
            <a:endCxn id="101" idx="4"/>
          </p:cNvCxnSpPr>
          <p:nvPr/>
        </p:nvCxnSpPr>
        <p:spPr>
          <a:xfrm flipV="1">
            <a:off x="5993996" y="2596052"/>
            <a:ext cx="1066557" cy="17342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24E393C-9B71-47D5-9BFC-2CEBA7C0539B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5993996" y="2545349"/>
            <a:ext cx="1228142" cy="33618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4B9DDE7-6E55-4779-A085-0537605A8586}"/>
              </a:ext>
            </a:extLst>
          </p:cNvPr>
          <p:cNvCxnSpPr>
            <a:cxnSpLocks/>
            <a:stCxn id="101" idx="6"/>
            <a:endCxn id="18" idx="1"/>
          </p:cNvCxnSpPr>
          <p:nvPr/>
        </p:nvCxnSpPr>
        <p:spPr>
          <a:xfrm>
            <a:off x="7318245" y="2338360"/>
            <a:ext cx="768138" cy="597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746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12338" y="112811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확률분포에 따라 샘플링을 여러 번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A4B132-39E8-4D8E-97E5-B023D841BB26}"/>
              </a:ext>
            </a:extLst>
          </p:cNvPr>
          <p:cNvCxnSpPr/>
          <p:nvPr/>
        </p:nvCxnSpPr>
        <p:spPr>
          <a:xfrm flipV="1">
            <a:off x="1649299" y="3054418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0B939B-DF51-4A64-8D5A-41E7CABC27F5}"/>
              </a:ext>
            </a:extLst>
          </p:cNvPr>
          <p:cNvSpPr/>
          <p:nvPr/>
        </p:nvSpPr>
        <p:spPr>
          <a:xfrm>
            <a:off x="1795913" y="3362285"/>
            <a:ext cx="153240" cy="8438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4F8394-E449-444F-97B2-E873C12FDD2C}"/>
              </a:ext>
            </a:extLst>
          </p:cNvPr>
          <p:cNvSpPr/>
          <p:nvPr/>
        </p:nvSpPr>
        <p:spPr>
          <a:xfrm>
            <a:off x="2204886" y="3527964"/>
            <a:ext cx="153241" cy="6781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8693CE-3964-4F41-BF41-9534CF34B788}"/>
              </a:ext>
            </a:extLst>
          </p:cNvPr>
          <p:cNvSpPr/>
          <p:nvPr/>
        </p:nvSpPr>
        <p:spPr>
          <a:xfrm>
            <a:off x="2613855" y="3429001"/>
            <a:ext cx="153221" cy="77715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BB5B-6E8B-4233-A5E0-F5B4FCC2FB63}"/>
              </a:ext>
            </a:extLst>
          </p:cNvPr>
          <p:cNvSpPr/>
          <p:nvPr/>
        </p:nvSpPr>
        <p:spPr>
          <a:xfrm>
            <a:off x="3022824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68F3F5-42E7-4E16-A9BD-3D5806A21965}"/>
              </a:ext>
            </a:extLst>
          </p:cNvPr>
          <p:cNvSpPr/>
          <p:nvPr/>
        </p:nvSpPr>
        <p:spPr>
          <a:xfrm>
            <a:off x="3431789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4C7848-0617-442E-9979-2D739A8B0C76}"/>
              </a:ext>
            </a:extLst>
          </p:cNvPr>
          <p:cNvSpPr/>
          <p:nvPr/>
        </p:nvSpPr>
        <p:spPr>
          <a:xfrm>
            <a:off x="3840754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FA9054-35FA-4AFB-B55B-AD4994B05A35}"/>
              </a:ext>
            </a:extLst>
          </p:cNvPr>
          <p:cNvSpPr/>
          <p:nvPr/>
        </p:nvSpPr>
        <p:spPr>
          <a:xfrm>
            <a:off x="4249723" y="4065391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1311244-E9F3-4412-B05A-CA0223ADB875}"/>
              </a:ext>
            </a:extLst>
          </p:cNvPr>
          <p:cNvCxnSpPr>
            <a:cxnSpLocks/>
          </p:cNvCxnSpPr>
          <p:nvPr/>
        </p:nvCxnSpPr>
        <p:spPr>
          <a:xfrm>
            <a:off x="1649299" y="4208028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790827-9F24-43EE-9FB7-203DC8340632}"/>
              </a:ext>
            </a:extLst>
          </p:cNvPr>
          <p:cNvSpPr txBox="1"/>
          <p:nvPr/>
        </p:nvSpPr>
        <p:spPr>
          <a:xfrm>
            <a:off x="1657633" y="4273497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1711F-BBEA-4690-901B-DB7B3CC58083}"/>
              </a:ext>
            </a:extLst>
          </p:cNvPr>
          <p:cNvSpPr txBox="1"/>
          <p:nvPr/>
        </p:nvSpPr>
        <p:spPr>
          <a:xfrm>
            <a:off x="2066604" y="4271626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B59E73-D316-4631-A448-FAAFB66009D7}"/>
              </a:ext>
            </a:extLst>
          </p:cNvPr>
          <p:cNvSpPr txBox="1"/>
          <p:nvPr/>
        </p:nvSpPr>
        <p:spPr>
          <a:xfrm>
            <a:off x="2474957" y="4273961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BFE5B7-0103-4DC3-AC0C-A990F5AE0256}"/>
              </a:ext>
            </a:extLst>
          </p:cNvPr>
          <p:cNvSpPr txBox="1"/>
          <p:nvPr/>
        </p:nvSpPr>
        <p:spPr>
          <a:xfrm>
            <a:off x="2905844" y="4273961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B117A1-4289-493E-9D09-0DA557F83ECF}"/>
              </a:ext>
            </a:extLst>
          </p:cNvPr>
          <p:cNvSpPr txBox="1"/>
          <p:nvPr/>
        </p:nvSpPr>
        <p:spPr>
          <a:xfrm>
            <a:off x="3292281" y="4272022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C77B78-FD5E-40E0-B8C4-38FA6D605056}"/>
              </a:ext>
            </a:extLst>
          </p:cNvPr>
          <p:cNvSpPr txBox="1"/>
          <p:nvPr/>
        </p:nvSpPr>
        <p:spPr>
          <a:xfrm>
            <a:off x="3700634" y="4269430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2A952-31D6-448E-92B0-E35B13AE772C}"/>
              </a:ext>
            </a:extLst>
          </p:cNvPr>
          <p:cNvSpPr txBox="1"/>
          <p:nvPr/>
        </p:nvSpPr>
        <p:spPr>
          <a:xfrm>
            <a:off x="4188603" y="4260992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8D46C9-4DF4-480A-A299-E3570BA61B8D}"/>
              </a:ext>
            </a:extLst>
          </p:cNvPr>
          <p:cNvSpPr/>
          <p:nvPr/>
        </p:nvSpPr>
        <p:spPr>
          <a:xfrm>
            <a:off x="1178693" y="2443523"/>
            <a:ext cx="4041801" cy="2996773"/>
          </a:xfrm>
          <a:prstGeom prst="roundRect">
            <a:avLst>
              <a:gd name="adj" fmla="val 307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04F13-4671-49EE-8F42-29832AEFD50E}"/>
              </a:ext>
            </a:extLst>
          </p:cNvPr>
          <p:cNvSpPr/>
          <p:nvPr/>
        </p:nvSpPr>
        <p:spPr>
          <a:xfrm>
            <a:off x="2586141" y="2252247"/>
            <a:ext cx="1226903" cy="369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03FC84-3AFF-4DEC-B661-88F474EF9F99}"/>
              </a:ext>
            </a:extLst>
          </p:cNvPr>
          <p:cNvCxnSpPr>
            <a:cxnSpLocks/>
          </p:cNvCxnSpPr>
          <p:nvPr/>
        </p:nvCxnSpPr>
        <p:spPr>
          <a:xfrm>
            <a:off x="5381859" y="278162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53BD326-7772-49CE-BBF2-B835A9AA0A4E}"/>
              </a:ext>
            </a:extLst>
          </p:cNvPr>
          <p:cNvCxnSpPr>
            <a:cxnSpLocks/>
          </p:cNvCxnSpPr>
          <p:nvPr/>
        </p:nvCxnSpPr>
        <p:spPr>
          <a:xfrm>
            <a:off x="5381859" y="336228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EFB3145-839D-4AD3-B627-BBB6AD660B2C}"/>
              </a:ext>
            </a:extLst>
          </p:cNvPr>
          <p:cNvCxnSpPr>
            <a:cxnSpLocks/>
          </p:cNvCxnSpPr>
          <p:nvPr/>
        </p:nvCxnSpPr>
        <p:spPr>
          <a:xfrm>
            <a:off x="5381859" y="394295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95F786F-819C-467A-ADAB-6451E9764678}"/>
              </a:ext>
            </a:extLst>
          </p:cNvPr>
          <p:cNvCxnSpPr>
            <a:cxnSpLocks/>
          </p:cNvCxnSpPr>
          <p:nvPr/>
        </p:nvCxnSpPr>
        <p:spPr>
          <a:xfrm>
            <a:off x="5381859" y="452361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0E7A84-B78E-4CE4-9489-222D997A6CBA}"/>
              </a:ext>
            </a:extLst>
          </p:cNvPr>
          <p:cNvCxnSpPr>
            <a:cxnSpLocks/>
          </p:cNvCxnSpPr>
          <p:nvPr/>
        </p:nvCxnSpPr>
        <p:spPr>
          <a:xfrm>
            <a:off x="5381859" y="510428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FD9414-174C-43CC-9119-D03B541BB2E6}"/>
              </a:ext>
            </a:extLst>
          </p:cNvPr>
          <p:cNvSpPr txBox="1"/>
          <p:nvPr/>
        </p:nvSpPr>
        <p:spPr>
          <a:xfrm>
            <a:off x="7746301" y="2535730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47AC38-2082-4A11-AFD0-BAB17005391A}"/>
              </a:ext>
            </a:extLst>
          </p:cNvPr>
          <p:cNvSpPr txBox="1"/>
          <p:nvPr/>
        </p:nvSpPr>
        <p:spPr>
          <a:xfrm>
            <a:off x="7746301" y="3127854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98F4A6-DA51-468B-96B3-78ED282E981E}"/>
              </a:ext>
            </a:extLst>
          </p:cNvPr>
          <p:cNvSpPr txBox="1"/>
          <p:nvPr/>
        </p:nvSpPr>
        <p:spPr>
          <a:xfrm>
            <a:off x="7746301" y="3719978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DF9248-2CD2-4695-B221-8A0F7D2AC9A3}"/>
              </a:ext>
            </a:extLst>
          </p:cNvPr>
          <p:cNvSpPr txBox="1"/>
          <p:nvPr/>
        </p:nvSpPr>
        <p:spPr>
          <a:xfrm>
            <a:off x="7746300" y="4312102"/>
            <a:ext cx="15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CAA9F7-83A2-4293-8F35-4C0B33369A28}"/>
              </a:ext>
            </a:extLst>
          </p:cNvPr>
          <p:cNvSpPr txBox="1"/>
          <p:nvPr/>
        </p:nvSpPr>
        <p:spPr>
          <a:xfrm>
            <a:off x="7746301" y="4904225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686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/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0.75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0.75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F2267B-CF5E-4C26-8A2F-EBA9B9BDC3AB}"/>
              </a:ext>
            </a:extLst>
          </p:cNvPr>
          <p:cNvSpPr txBox="1"/>
          <p:nvPr/>
        </p:nvSpPr>
        <p:spPr>
          <a:xfrm>
            <a:off x="232845" y="2751015"/>
            <a:ext cx="49808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 = [0.7, 0.29, 0.01]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= np.power(p, 0.75)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/= np.sum(new_p)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[0.64196878 0.33150408 0.02652714]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8BD1A9-FEC6-482D-BE9C-59C7C9EA323F}"/>
              </a:ext>
            </a:extLst>
          </p:cNvPr>
          <p:cNvSpPr/>
          <p:nvPr/>
        </p:nvSpPr>
        <p:spPr>
          <a:xfrm>
            <a:off x="5363308" y="314764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4C983A-602E-4A64-B62A-0D26A7F8AC98}"/>
              </a:ext>
            </a:extLst>
          </p:cNvPr>
          <p:cNvSpPr/>
          <p:nvPr/>
        </p:nvSpPr>
        <p:spPr>
          <a:xfrm>
            <a:off x="6503131" y="314764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0.29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41BA0-73DD-4888-8493-916FFA203602}"/>
              </a:ext>
            </a:extLst>
          </p:cNvPr>
          <p:cNvSpPr/>
          <p:nvPr/>
        </p:nvSpPr>
        <p:spPr>
          <a:xfrm>
            <a:off x="7642954" y="314764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A66820-C935-47A2-B9D7-EB7D4D6F5016}"/>
              </a:ext>
            </a:extLst>
          </p:cNvPr>
          <p:cNvSpPr/>
          <p:nvPr/>
        </p:nvSpPr>
        <p:spPr>
          <a:xfrm>
            <a:off x="5357692" y="397247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15D0B-6DD0-482B-BD4D-BB598BFC2413}"/>
              </a:ext>
            </a:extLst>
          </p:cNvPr>
          <p:cNvSpPr/>
          <p:nvPr/>
        </p:nvSpPr>
        <p:spPr>
          <a:xfrm>
            <a:off x="6497515" y="397247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F2625-E32B-4F35-8FC3-81C57171BFD0}"/>
              </a:ext>
            </a:extLst>
          </p:cNvPr>
          <p:cNvSpPr/>
          <p:nvPr/>
        </p:nvSpPr>
        <p:spPr>
          <a:xfrm>
            <a:off x="7637338" y="397247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A1B70-3EDB-4A39-959E-7EF5BD6A3F42}"/>
              </a:ext>
            </a:extLst>
          </p:cNvPr>
          <p:cNvSpPr/>
          <p:nvPr/>
        </p:nvSpPr>
        <p:spPr>
          <a:xfrm>
            <a:off x="5357692" y="4845601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0.64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F1CB2A-A872-4BCC-A01E-494C83F8E211}"/>
              </a:ext>
            </a:extLst>
          </p:cNvPr>
          <p:cNvSpPr/>
          <p:nvPr/>
        </p:nvSpPr>
        <p:spPr>
          <a:xfrm>
            <a:off x="6497515" y="4845600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CD99E1-6D54-42B4-99AD-A67109733B52}"/>
              </a:ext>
            </a:extLst>
          </p:cNvPr>
          <p:cNvSpPr/>
          <p:nvPr/>
        </p:nvSpPr>
        <p:spPr>
          <a:xfrm>
            <a:off x="7637338" y="4845599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6512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5235320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50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94522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임베딩 계층과 네거티브 샘플링 기법을 사용하여 개선된 신경망 모델에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사용해 학습시키고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단어의 분산 표현을 얻어보겠다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개선된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코드다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단순한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 임베딩 계층과 네거티브 샘플링 손실함수 계층을 적용했다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8124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6F0A7-E005-45F8-92FC-7059F93A7581}"/>
              </a:ext>
            </a:extLst>
          </p:cNvPr>
          <p:cNvSpPr txBox="1"/>
          <p:nvPr/>
        </p:nvSpPr>
        <p:spPr>
          <a:xfrm>
            <a:off x="491778" y="1604283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나타낸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원도우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155FB-02C8-4D7F-B521-C08F27846056}"/>
              </a:ext>
            </a:extLst>
          </p:cNvPr>
          <p:cNvSpPr txBox="1"/>
          <p:nvPr/>
        </p:nvSpPr>
        <p:spPr>
          <a:xfrm>
            <a:off x="789725" y="3042403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A8DE-6930-4529-B9CD-ADA927853A28}"/>
              </a:ext>
            </a:extLst>
          </p:cNvPr>
          <p:cNvSpPr txBox="1"/>
          <p:nvPr/>
        </p:nvSpPr>
        <p:spPr>
          <a:xfrm>
            <a:off x="1082210" y="3497284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3A088-AC9E-486E-B501-C5F7D2D49801}"/>
              </a:ext>
            </a:extLst>
          </p:cNvPr>
          <p:cNvSpPr txBox="1"/>
          <p:nvPr/>
        </p:nvSpPr>
        <p:spPr>
          <a:xfrm>
            <a:off x="955380" y="3952165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A95B9-EC88-4DB7-A2A7-3064B10FB6A0}"/>
              </a:ext>
            </a:extLst>
          </p:cNvPr>
          <p:cNvSpPr txBox="1"/>
          <p:nvPr/>
        </p:nvSpPr>
        <p:spPr>
          <a:xfrm>
            <a:off x="1082210" y="4407046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89D5-E8F4-4575-BDE2-67674477CC97}"/>
              </a:ext>
            </a:extLst>
          </p:cNvPr>
          <p:cNvSpPr txBox="1"/>
          <p:nvPr/>
        </p:nvSpPr>
        <p:spPr>
          <a:xfrm>
            <a:off x="1178037" y="486192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C40B-EB04-4D5C-8BD7-129D8E3B24A1}"/>
              </a:ext>
            </a:extLst>
          </p:cNvPr>
          <p:cNvSpPr txBox="1"/>
          <p:nvPr/>
        </p:nvSpPr>
        <p:spPr>
          <a:xfrm>
            <a:off x="1246517" y="5316810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41255-C281-49F3-A551-14D8BC073F88}"/>
              </a:ext>
            </a:extLst>
          </p:cNvPr>
          <p:cNvSpPr txBox="1"/>
          <p:nvPr/>
        </p:nvSpPr>
        <p:spPr>
          <a:xfrm>
            <a:off x="3756034" y="3042403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58C94-E555-40C4-9031-196F60C50696}"/>
              </a:ext>
            </a:extLst>
          </p:cNvPr>
          <p:cNvSpPr txBox="1"/>
          <p:nvPr/>
        </p:nvSpPr>
        <p:spPr>
          <a:xfrm>
            <a:off x="3460891" y="3497284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C1961-0DB6-4A88-9882-C09135CE78B2}"/>
              </a:ext>
            </a:extLst>
          </p:cNvPr>
          <p:cNvSpPr txBox="1"/>
          <p:nvPr/>
        </p:nvSpPr>
        <p:spPr>
          <a:xfrm>
            <a:off x="3738049" y="395216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C0EF7-E4D5-46CB-A891-B173C3307616}"/>
              </a:ext>
            </a:extLst>
          </p:cNvPr>
          <p:cNvSpPr txBox="1"/>
          <p:nvPr/>
        </p:nvSpPr>
        <p:spPr>
          <a:xfrm>
            <a:off x="3906364" y="440704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4831FD-78F8-4FAD-945C-F71284727FB3}"/>
              </a:ext>
            </a:extLst>
          </p:cNvPr>
          <p:cNvSpPr txBox="1"/>
          <p:nvPr/>
        </p:nvSpPr>
        <p:spPr>
          <a:xfrm>
            <a:off x="3756034" y="4861927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367A-DAB2-4003-9431-EEB932FCCAC3}"/>
              </a:ext>
            </a:extLst>
          </p:cNvPr>
          <p:cNvSpPr txBox="1"/>
          <p:nvPr/>
        </p:nvSpPr>
        <p:spPr>
          <a:xfrm>
            <a:off x="3683547" y="531681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1C194E-1F03-4EB3-A550-03FF5CAD5EF5}"/>
              </a:ext>
            </a:extLst>
          </p:cNvPr>
          <p:cNvGrpSpPr/>
          <p:nvPr/>
        </p:nvGrpSpPr>
        <p:grpSpPr>
          <a:xfrm>
            <a:off x="788932" y="3092123"/>
            <a:ext cx="96590" cy="2600593"/>
            <a:chOff x="4153780" y="1381687"/>
            <a:chExt cx="109145" cy="303987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B6AF57-36B3-4781-8D7E-F13DB975B98A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212F59-A2E0-4CC2-99F1-8935CA0AA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B2FAE4-0A34-469C-8494-DAA37AB44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39509-ABF2-4E54-ABCC-945FC93C70AD}"/>
              </a:ext>
            </a:extLst>
          </p:cNvPr>
          <p:cNvGrpSpPr/>
          <p:nvPr/>
        </p:nvGrpSpPr>
        <p:grpSpPr>
          <a:xfrm>
            <a:off x="2343958" y="3092123"/>
            <a:ext cx="100963" cy="2594019"/>
            <a:chOff x="5653621" y="1381687"/>
            <a:chExt cx="114087" cy="303219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46497E5-97BC-46F5-A303-E5F74DC1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96A36A-7233-4DFA-B842-36115C70409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DD4D76-AED3-4434-A948-DAD689876F7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BD93BC-0D4B-4DAA-B924-5166DFD6AECE}"/>
              </a:ext>
            </a:extLst>
          </p:cNvPr>
          <p:cNvGrpSpPr/>
          <p:nvPr/>
        </p:nvGrpSpPr>
        <p:grpSpPr>
          <a:xfrm>
            <a:off x="3469790" y="3106749"/>
            <a:ext cx="96590" cy="2600593"/>
            <a:chOff x="4153780" y="1381687"/>
            <a:chExt cx="109145" cy="303987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F0DEDD-B030-4D95-B622-7803A9B46E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48F28A-9F6F-4AE8-8FC3-85869878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24DE16-9260-460C-B06D-19058D179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6223B0-4636-4F94-9312-80BF58616907}"/>
              </a:ext>
            </a:extLst>
          </p:cNvPr>
          <p:cNvGrpSpPr/>
          <p:nvPr/>
        </p:nvGrpSpPr>
        <p:grpSpPr>
          <a:xfrm>
            <a:off x="4503887" y="3092122"/>
            <a:ext cx="100963" cy="2594019"/>
            <a:chOff x="5653621" y="1381687"/>
            <a:chExt cx="114087" cy="303219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81C229-E961-4A12-8FB8-BDF8ADC7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61CC8B-1973-44FB-8A77-F0F876BB1D14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8902DE8-D319-4A35-8813-748CCEC6808D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D3FF0C-9EC0-4038-AA7C-7E2145BF9E02}"/>
              </a:ext>
            </a:extLst>
          </p:cNvPr>
          <p:cNvSpPr txBox="1"/>
          <p:nvPr/>
        </p:nvSpPr>
        <p:spPr>
          <a:xfrm>
            <a:off x="787999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2B5F2-9A29-4835-B510-639BF8578494}"/>
              </a:ext>
            </a:extLst>
          </p:cNvPr>
          <p:cNvSpPr txBox="1"/>
          <p:nvPr/>
        </p:nvSpPr>
        <p:spPr>
          <a:xfrm>
            <a:off x="3778124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403F47-F404-418B-91DF-89CEF61B683B}"/>
              </a:ext>
            </a:extLst>
          </p:cNvPr>
          <p:cNvSpPr txBox="1"/>
          <p:nvPr/>
        </p:nvSpPr>
        <p:spPr>
          <a:xfrm>
            <a:off x="6074903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39B47-C353-42DB-894E-8A6DBD0458B8}"/>
              </a:ext>
            </a:extLst>
          </p:cNvPr>
          <p:cNvSpPr txBox="1"/>
          <p:nvPr/>
        </p:nvSpPr>
        <p:spPr>
          <a:xfrm>
            <a:off x="8388836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BF0819-11C4-4AD5-AC21-A51184684C07}"/>
              </a:ext>
            </a:extLst>
          </p:cNvPr>
          <p:cNvSpPr txBox="1"/>
          <p:nvPr/>
        </p:nvSpPr>
        <p:spPr>
          <a:xfrm>
            <a:off x="6553501" y="2950160"/>
            <a:ext cx="777777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65D4D-7C81-4620-9E00-72E588D5519A}"/>
              </a:ext>
            </a:extLst>
          </p:cNvPr>
          <p:cNvSpPr txBox="1"/>
          <p:nvPr/>
        </p:nvSpPr>
        <p:spPr>
          <a:xfrm>
            <a:off x="8417613" y="2950160"/>
            <a:ext cx="492443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8EF677-F999-4238-9717-A5DB03256AC0}"/>
              </a:ext>
            </a:extLst>
          </p:cNvPr>
          <p:cNvCxnSpPr/>
          <p:nvPr/>
        </p:nvCxnSpPr>
        <p:spPr>
          <a:xfrm>
            <a:off x="4741863" y="4407046"/>
            <a:ext cx="15851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A4B2CF-CCB2-45D0-9571-562C72469487}"/>
              </a:ext>
            </a:extLst>
          </p:cNvPr>
          <p:cNvSpPr txBox="1"/>
          <p:nvPr/>
        </p:nvSpPr>
        <p:spPr>
          <a:xfrm>
            <a:off x="5088385" y="3915011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884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학습 코드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638756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6321669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6694105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7066541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9EE81B-228F-467C-A391-37F6944D5350}"/>
              </a:ext>
            </a:extLst>
          </p:cNvPr>
          <p:cNvSpPr/>
          <p:nvPr/>
        </p:nvSpPr>
        <p:spPr>
          <a:xfrm>
            <a:off x="7438977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49228-1E3B-49ED-B459-671FB34DACDF}"/>
              </a:ext>
            </a:extLst>
          </p:cNvPr>
          <p:cNvSpPr/>
          <p:nvPr/>
        </p:nvSpPr>
        <p:spPr>
          <a:xfrm>
            <a:off x="6321669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F6538F-F6E1-4A7B-B0CA-5902BF14CCA4}"/>
              </a:ext>
            </a:extLst>
          </p:cNvPr>
          <p:cNvSpPr/>
          <p:nvPr/>
        </p:nvSpPr>
        <p:spPr>
          <a:xfrm>
            <a:off x="6694105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A1FC-140F-4D2A-82F4-AB5B28804D07}"/>
              </a:ext>
            </a:extLst>
          </p:cNvPr>
          <p:cNvSpPr/>
          <p:nvPr/>
        </p:nvSpPr>
        <p:spPr>
          <a:xfrm>
            <a:off x="7066541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02F05-3264-4122-A913-9158F0F7854D}"/>
              </a:ext>
            </a:extLst>
          </p:cNvPr>
          <p:cNvSpPr/>
          <p:nvPr/>
        </p:nvSpPr>
        <p:spPr>
          <a:xfrm>
            <a:off x="7438977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6945923" y="2672862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2449DC-36E3-4381-AD12-44FBED4B111B}"/>
              </a:ext>
            </a:extLst>
          </p:cNvPr>
          <p:cNvSpPr/>
          <p:nvPr/>
        </p:nvSpPr>
        <p:spPr>
          <a:xfrm>
            <a:off x="8440615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3F5D32-87B9-4E2A-8605-680AF39F3FF0}"/>
              </a:ext>
            </a:extLst>
          </p:cNvPr>
          <p:cNvSpPr/>
          <p:nvPr/>
        </p:nvSpPr>
        <p:spPr>
          <a:xfrm>
            <a:off x="8813051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33B84-B042-4C91-88CD-33C5CBEC9D8E}"/>
              </a:ext>
            </a:extLst>
          </p:cNvPr>
          <p:cNvSpPr/>
          <p:nvPr/>
        </p:nvSpPr>
        <p:spPr>
          <a:xfrm>
            <a:off x="9185487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28CD4-B413-4166-9AF6-6D0692E2B93F}"/>
              </a:ext>
            </a:extLst>
          </p:cNvPr>
          <p:cNvSpPr/>
          <p:nvPr/>
        </p:nvSpPr>
        <p:spPr>
          <a:xfrm>
            <a:off x="9557923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8999269" y="2731249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DD182D-DA2B-495A-A759-F312FABACD7C}"/>
              </a:ext>
            </a:extLst>
          </p:cNvPr>
          <p:cNvSpPr/>
          <p:nvPr/>
        </p:nvSpPr>
        <p:spPr>
          <a:xfrm>
            <a:off x="6321669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AD5B3F-EFC4-4E98-9505-F473225CF7A2}"/>
              </a:ext>
            </a:extLst>
          </p:cNvPr>
          <p:cNvSpPr/>
          <p:nvPr/>
        </p:nvSpPr>
        <p:spPr>
          <a:xfrm>
            <a:off x="6694105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2CA227-1205-46BE-A31E-D470BA8CE0C2}"/>
              </a:ext>
            </a:extLst>
          </p:cNvPr>
          <p:cNvSpPr/>
          <p:nvPr/>
        </p:nvSpPr>
        <p:spPr>
          <a:xfrm>
            <a:off x="7066541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026CF8-ECFE-409B-86CC-7034C4267B73}"/>
              </a:ext>
            </a:extLst>
          </p:cNvPr>
          <p:cNvSpPr/>
          <p:nvPr/>
        </p:nvSpPr>
        <p:spPr>
          <a:xfrm>
            <a:off x="6321669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4C2421-5903-435C-8CFD-57FF33AC8565}"/>
              </a:ext>
            </a:extLst>
          </p:cNvPr>
          <p:cNvSpPr/>
          <p:nvPr/>
        </p:nvSpPr>
        <p:spPr>
          <a:xfrm>
            <a:off x="6694105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2F5EA3-A8C9-4082-ABFC-3AD80C3CB44B}"/>
              </a:ext>
            </a:extLst>
          </p:cNvPr>
          <p:cNvSpPr/>
          <p:nvPr/>
        </p:nvSpPr>
        <p:spPr>
          <a:xfrm>
            <a:off x="7066541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27A24-E11E-40C3-9BA4-53417C546F7E}"/>
              </a:ext>
            </a:extLst>
          </p:cNvPr>
          <p:cNvSpPr txBox="1"/>
          <p:nvPr/>
        </p:nvSpPr>
        <p:spPr>
          <a:xfrm>
            <a:off x="6945923" y="409908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5432DD-51FD-44E1-8B0E-0ED917A17B7A}"/>
              </a:ext>
            </a:extLst>
          </p:cNvPr>
          <p:cNvSpPr/>
          <p:nvPr/>
        </p:nvSpPr>
        <p:spPr>
          <a:xfrm>
            <a:off x="8440615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20B868-DF11-4F09-BCE7-2C4DA2972709}"/>
              </a:ext>
            </a:extLst>
          </p:cNvPr>
          <p:cNvSpPr/>
          <p:nvPr/>
        </p:nvSpPr>
        <p:spPr>
          <a:xfrm>
            <a:off x="8813051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A46474-9E5A-4B6E-B783-761E017BF97E}"/>
              </a:ext>
            </a:extLst>
          </p:cNvPr>
          <p:cNvSpPr/>
          <p:nvPr/>
        </p:nvSpPr>
        <p:spPr>
          <a:xfrm>
            <a:off x="9185487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B30AD5-9301-49C5-AA45-1A5D921D56C5}"/>
              </a:ext>
            </a:extLst>
          </p:cNvPr>
          <p:cNvSpPr txBox="1"/>
          <p:nvPr/>
        </p:nvSpPr>
        <p:spPr>
          <a:xfrm>
            <a:off x="8922946" y="413542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C5705-F15E-4230-BE89-C4FDD85C1953}"/>
              </a:ext>
            </a:extLst>
          </p:cNvPr>
          <p:cNvSpPr/>
          <p:nvPr/>
        </p:nvSpPr>
        <p:spPr>
          <a:xfrm>
            <a:off x="6321669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48481E-8905-474D-801F-585366783AC2}"/>
              </a:ext>
            </a:extLst>
          </p:cNvPr>
          <p:cNvSpPr/>
          <p:nvPr/>
        </p:nvSpPr>
        <p:spPr>
          <a:xfrm>
            <a:off x="6694105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425F7C-E35E-443F-BB59-A17676BEA2CA}"/>
              </a:ext>
            </a:extLst>
          </p:cNvPr>
          <p:cNvSpPr/>
          <p:nvPr/>
        </p:nvSpPr>
        <p:spPr>
          <a:xfrm>
            <a:off x="7066541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ED83E3F-0996-4DFC-9832-AF82C2D338F9}"/>
              </a:ext>
            </a:extLst>
          </p:cNvPr>
          <p:cNvSpPr/>
          <p:nvPr/>
        </p:nvSpPr>
        <p:spPr>
          <a:xfrm>
            <a:off x="6321669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772F2A-203C-438F-8553-314C238F0D76}"/>
              </a:ext>
            </a:extLst>
          </p:cNvPr>
          <p:cNvSpPr/>
          <p:nvPr/>
        </p:nvSpPr>
        <p:spPr>
          <a:xfrm>
            <a:off x="6694105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A0FD48-38A3-4EC9-8781-AA6FCAA2A09B}"/>
              </a:ext>
            </a:extLst>
          </p:cNvPr>
          <p:cNvSpPr/>
          <p:nvPr/>
        </p:nvSpPr>
        <p:spPr>
          <a:xfrm>
            <a:off x="7066541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55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평가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37774" y="1874905"/>
            <a:ext cx="866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"man : woman = king : ?"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유추 문제 풀기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 공간에서 각 단어의 관계성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E9664-0905-48AD-99DE-6DBC1B5B032E}"/>
              </a:ext>
            </a:extLst>
          </p:cNvPr>
          <p:cNvSpPr txBox="1"/>
          <p:nvPr/>
        </p:nvSpPr>
        <p:spPr>
          <a:xfrm>
            <a:off x="1198708" y="485631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D242A-583E-4C2F-99CE-8DB86FAB8067}"/>
              </a:ext>
            </a:extLst>
          </p:cNvPr>
          <p:cNvSpPr txBox="1"/>
          <p:nvPr/>
        </p:nvSpPr>
        <p:spPr>
          <a:xfrm>
            <a:off x="2927616" y="3028890"/>
            <a:ext cx="10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3B59-FA98-40C6-B3A7-40E672DF78FF}"/>
              </a:ext>
            </a:extLst>
          </p:cNvPr>
          <p:cNvSpPr txBox="1"/>
          <p:nvPr/>
        </p:nvSpPr>
        <p:spPr>
          <a:xfrm>
            <a:off x="2635624" y="546334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king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A53CA-0B49-4E8D-89E2-6EA647A55C8A}"/>
              </a:ext>
            </a:extLst>
          </p:cNvPr>
          <p:cNvSpPr txBox="1"/>
          <p:nvPr/>
        </p:nvSpPr>
        <p:spPr>
          <a:xfrm>
            <a:off x="4706270" y="356425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7CCBCF-E57B-4B44-AE01-0E11AB7D3BD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1533896" y="3429000"/>
            <a:ext cx="1907002" cy="142731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245402-ACC3-4BF9-B88F-7C3C9DFE9A4B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978827" y="3964363"/>
            <a:ext cx="1877484" cy="149898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3823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2486246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신경망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(RNN)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91562" y="1421547"/>
            <a:ext cx="6140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(feed forword)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흐름이 단방향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성질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충분히 학습할 수 없음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신경망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(Recurrent Neural Network, RNN)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37770738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499461" y="1182231"/>
            <a:ext cx="97263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bag-of-words)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손실함수의 총합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최소화하는 가중치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매개변수를 찾는다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맥락으로부터 타깃을 더 정확하게 추측 가능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안의 단어 순서가 무시된다는 한계가 있음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w1,w2,w3,...,wt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4487476" y="4210850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342555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5256000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952649" y="467267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484788" y="4661246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4604324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4970102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5400000" flipH="1" flipV="1">
            <a:off x="4335229" y="4466973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11" idx="4"/>
            <a:endCxn id="13" idx="4"/>
          </p:cNvCxnSpPr>
          <p:nvPr/>
        </p:nvCxnSpPr>
        <p:spPr>
          <a:xfrm rot="5400000" flipH="1">
            <a:off x="5289902" y="4529754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06060" y="375587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668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5558467" y="1760683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250347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4433812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822021" y="216768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354160" y="215625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5657032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6022810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 rot="5400000" flipH="1" flipV="1">
            <a:off x="5002210" y="1210473"/>
            <a:ext cx="9460" cy="2200789"/>
          </a:xfrm>
          <a:prstGeom prst="curvedConnector3">
            <a:avLst>
              <a:gd name="adj1" fmla="val -49345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9" idx="2"/>
            <a:endCxn id="12" idx="4"/>
          </p:cNvCxnSpPr>
          <p:nvPr/>
        </p:nvCxnSpPr>
        <p:spPr>
          <a:xfrm rot="5400000" flipH="1" flipV="1">
            <a:off x="5336623" y="1933524"/>
            <a:ext cx="32320" cy="777547"/>
          </a:xfrm>
          <a:prstGeom prst="curvedConnector3">
            <a:avLst>
              <a:gd name="adj1" fmla="val -7073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475432" y="125087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 윈도우만 맥락으로 고려한다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/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F7BFCD-6F83-497E-A5DA-D865D53BBEF0}"/>
              </a:ext>
            </a:extLst>
          </p:cNvPr>
          <p:cNvSpPr txBox="1"/>
          <p:nvPr/>
        </p:nvSpPr>
        <p:spPr>
          <a:xfrm>
            <a:off x="798835" y="3307180"/>
            <a:ext cx="88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w(t-2)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w(t-1)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주어졌을 때 타깃이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출력할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수식으로 표현하면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8619-17B1-4A79-9053-C8659592A621}"/>
              </a:ext>
            </a:extLst>
          </p:cNvPr>
          <p:cNvSpPr txBox="1"/>
          <p:nvPr/>
        </p:nvSpPr>
        <p:spPr>
          <a:xfrm>
            <a:off x="798835" y="4828567"/>
            <a:ext cx="276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손실함수</a:t>
            </a:r>
          </a:p>
        </p:txBody>
      </p:sp>
    </p:spTree>
    <p:extLst>
      <p:ext uri="{BB962C8B-B14F-4D97-AF65-F5344CB8AC3E}">
        <p14:creationId xmlns:p14="http://schemas.microsoft.com/office/powerpoint/2010/main" val="42717194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66431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나열에 확률을 부여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특정한 단어의 시퀀스에 대해서 그 시퀀스가 일어날 가능성이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자연스러운 단어 순서인지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확률로 평가한다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사용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기계 번역과 음성 인식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새로운 문장을 생성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된 문장이 있을 때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순서로 출현할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P(w1,...,wm)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사건이 동시에 일어날 확률이므로 동시확률이라고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>
                  <a:solidFill>
                    <a:schemeClr val="tx1"/>
                  </a:solidFill>
                  <a:latin typeface="고도 M" panose="02000503000000020004" pitchFamily="2" charset="-127"/>
                  <a:ea typeface="Cambria Math" panose="02040503050406030204" pitchFamily="18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𝑚</m:t>
                        </m:r>
                      </m:sup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|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blipFill>
                <a:blip r:embed="rId3"/>
                <a:stretch>
                  <a:fillRect t="-546" b="-83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/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blipFill>
                <a:blip r:embed="rId4"/>
                <a:stretch>
                  <a:fillRect l="-1575" t="-1639" r="-255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6876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730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A, 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모두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일어난 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곱한 값과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blipFill>
                <a:blip r:embed="rId3"/>
                <a:stretch>
                  <a:fillRect l="-370" t="-1639" r="-83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/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blipFill>
                <a:blip r:embed="rId4"/>
                <a:stretch>
                  <a:fillRect l="-207" t="-3279" r="-68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/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C8E7A6F-0F02-4736-88C2-C25D79E5A69A}"/>
              </a:ext>
            </a:extLst>
          </p:cNvPr>
          <p:cNvSpPr/>
          <p:nvPr/>
        </p:nvSpPr>
        <p:spPr>
          <a:xfrm>
            <a:off x="4573937" y="4824837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57E9F-617B-4B54-895C-69255F8958F6}"/>
              </a:ext>
            </a:extLst>
          </p:cNvPr>
          <p:cNvSpPr/>
          <p:nvPr/>
        </p:nvSpPr>
        <p:spPr>
          <a:xfrm>
            <a:off x="2481943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93A6E8-F5C5-4A03-8590-58AE054DACB8}"/>
              </a:ext>
            </a:extLst>
          </p:cNvPr>
          <p:cNvSpPr/>
          <p:nvPr/>
        </p:nvSpPr>
        <p:spPr>
          <a:xfrm>
            <a:off x="3449282" y="5334033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175658-F0F7-40B6-9859-EB72DDF02A8B}"/>
              </a:ext>
            </a:extLst>
          </p:cNvPr>
          <p:cNvSpPr/>
          <p:nvPr/>
        </p:nvSpPr>
        <p:spPr>
          <a:xfrm>
            <a:off x="2837491" y="523183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973E65-3FF3-42B2-B6B0-794A182134B0}"/>
              </a:ext>
            </a:extLst>
          </p:cNvPr>
          <p:cNvSpPr/>
          <p:nvPr/>
        </p:nvSpPr>
        <p:spPr>
          <a:xfrm>
            <a:off x="4369630" y="522040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0F1FD6-5289-4BC6-BF31-9A65F2544AA4}"/>
              </a:ext>
            </a:extLst>
          </p:cNvPr>
          <p:cNvSpPr/>
          <p:nvPr/>
        </p:nvSpPr>
        <p:spPr>
          <a:xfrm>
            <a:off x="4634082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F6A105-F6B8-4893-A355-8122C9151387}"/>
              </a:ext>
            </a:extLst>
          </p:cNvPr>
          <p:cNvSpPr/>
          <p:nvPr/>
        </p:nvSpPr>
        <p:spPr>
          <a:xfrm>
            <a:off x="5092068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C1066E7-0766-428E-BEF8-FAF2582492FC}"/>
              </a:ext>
            </a:extLst>
          </p:cNvPr>
          <p:cNvCxnSpPr>
            <a:cxnSpLocks/>
            <a:stCxn id="19" idx="2"/>
            <a:endCxn id="15" idx="4"/>
          </p:cNvCxnSpPr>
          <p:nvPr/>
        </p:nvCxnSpPr>
        <p:spPr>
          <a:xfrm rot="5400000" flipH="1" flipV="1">
            <a:off x="3117891" y="3321050"/>
            <a:ext cx="9460" cy="4107943"/>
          </a:xfrm>
          <a:prstGeom prst="curvedConnector3">
            <a:avLst>
              <a:gd name="adj1" fmla="val -109452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427F8D45-821D-4F58-AA5D-9176F3AA5EDB}"/>
              </a:ext>
            </a:extLst>
          </p:cNvPr>
          <p:cNvCxnSpPr>
            <a:cxnSpLocks/>
            <a:stCxn id="11" idx="2"/>
            <a:endCxn id="14" idx="4"/>
          </p:cNvCxnSpPr>
          <p:nvPr/>
        </p:nvCxnSpPr>
        <p:spPr>
          <a:xfrm rot="5400000" flipH="1" flipV="1">
            <a:off x="4344313" y="5005458"/>
            <a:ext cx="9460" cy="739127"/>
          </a:xfrm>
          <a:prstGeom prst="curvedConnector3">
            <a:avLst>
              <a:gd name="adj1" fmla="val -24164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8EC01-3895-4BA1-9C7F-63EE2833B705}"/>
              </a:ext>
            </a:extLst>
          </p:cNvPr>
          <p:cNvSpPr/>
          <p:nvPr/>
        </p:nvSpPr>
        <p:spPr>
          <a:xfrm>
            <a:off x="1544192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493C5-0A9E-45D7-9FEA-C536347C112C}"/>
              </a:ext>
            </a:extLst>
          </p:cNvPr>
          <p:cNvSpPr/>
          <p:nvPr/>
        </p:nvSpPr>
        <p:spPr>
          <a:xfrm>
            <a:off x="646515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778813-7D15-4D23-837D-F74A13CA28F0}"/>
              </a:ext>
            </a:extLst>
          </p:cNvPr>
          <p:cNvSpPr/>
          <p:nvPr/>
        </p:nvSpPr>
        <p:spPr>
          <a:xfrm>
            <a:off x="4937108" y="522877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3B7586FF-AE5D-4743-AA78-56E36FECCBFE}"/>
              </a:ext>
            </a:extLst>
          </p:cNvPr>
          <p:cNvCxnSpPr>
            <a:cxnSpLocks/>
            <a:stCxn id="18" idx="2"/>
            <a:endCxn id="20" idx="4"/>
          </p:cNvCxnSpPr>
          <p:nvPr/>
        </p:nvCxnSpPr>
        <p:spPr>
          <a:xfrm rot="5400000" flipH="1" flipV="1">
            <a:off x="3492452" y="3850571"/>
            <a:ext cx="3056" cy="3055306"/>
          </a:xfrm>
          <a:prstGeom prst="curvedConnector3">
            <a:avLst>
              <a:gd name="adj1" fmla="val -23824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5D06D62-4213-4FEB-BEDE-C7E91CB39C4A}"/>
              </a:ext>
            </a:extLst>
          </p:cNvPr>
          <p:cNvSpPr/>
          <p:nvPr/>
        </p:nvSpPr>
        <p:spPr>
          <a:xfrm>
            <a:off x="4801850" y="522109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04A8962-6CEB-451F-9E3A-BD98197C11B5}"/>
              </a:ext>
            </a:extLst>
          </p:cNvPr>
          <p:cNvCxnSpPr>
            <a:cxnSpLocks/>
            <a:stCxn id="10" idx="2"/>
            <a:endCxn id="27" idx="4"/>
          </p:cNvCxnSpPr>
          <p:nvPr/>
        </p:nvCxnSpPr>
        <p:spPr>
          <a:xfrm rot="5400000" flipH="1" flipV="1">
            <a:off x="3889856" y="4383233"/>
            <a:ext cx="10740" cy="1982297"/>
          </a:xfrm>
          <a:prstGeom prst="curvedConnector3">
            <a:avLst>
              <a:gd name="adj1" fmla="val -41317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/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/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CE5EA43-68BE-4A57-B8EE-B39C20E7CB72}"/>
              </a:ext>
            </a:extLst>
          </p:cNvPr>
          <p:cNvSpPr/>
          <p:nvPr/>
        </p:nvSpPr>
        <p:spPr>
          <a:xfrm rot="16200000">
            <a:off x="1988745" y="2240235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/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D33B3B62-934D-4350-B81C-9B01E5615803}"/>
              </a:ext>
            </a:extLst>
          </p:cNvPr>
          <p:cNvSpPr/>
          <p:nvPr/>
        </p:nvSpPr>
        <p:spPr>
          <a:xfrm rot="16200000">
            <a:off x="3039020" y="3266403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/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5774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94339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언어 모델에 적용하려면 맥락의 크기를 특정 값으로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한정하여 근사적으로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크기는 임의 길이로 설정할 수 있지만 결국 특정 길이로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왼쪽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단어를 맥락으로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만든다고 하면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맥락보다 더 왼쪽에 있는 단어의 정보는 무시된다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맥락 크기를 키울 수는 있으나 맥락 안의 단어 순서가 무시된다는 한계가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 순서를 고려하기 위해 맥락의 단어 벡터를 은닉층에서 연결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(concatenate)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방식을 생각할 수 있으나 맥락의 크기에 비례해 가중치 매개변수가 늘어난다는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D006-4168-472B-B825-D75FD5EFC4BA}"/>
              </a:ext>
            </a:extLst>
          </p:cNvPr>
          <p:cNvSpPr txBox="1"/>
          <p:nvPr/>
        </p:nvSpPr>
        <p:spPr>
          <a:xfrm>
            <a:off x="1001864" y="4828080"/>
            <a:ext cx="8170827" cy="8309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순환 신경망 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등장하게 되었는데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맥락이 아무리 길더라도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정보를 기억하는 메커니즘을 갖추고 있기에 아무리 긴 시계열 데이터에도 대응할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4354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48448-1BCC-4285-B90E-2D5515A44E23}"/>
              </a:ext>
            </a:extLst>
          </p:cNvPr>
          <p:cNvSpPr txBox="1"/>
          <p:nvPr/>
        </p:nvSpPr>
        <p:spPr>
          <a:xfrm>
            <a:off x="797104" y="5653042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B0F6-9234-4BEB-B749-06BAE26C147B}"/>
              </a:ext>
            </a:extLst>
          </p:cNvPr>
          <p:cNvSpPr txBox="1"/>
          <p:nvPr/>
        </p:nvSpPr>
        <p:spPr>
          <a:xfrm>
            <a:off x="3846348" y="4651929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5DDFE-4D77-46FD-81BB-CF47200838B3}"/>
              </a:ext>
            </a:extLst>
          </p:cNvPr>
          <p:cNvGrpSpPr/>
          <p:nvPr/>
        </p:nvGrpSpPr>
        <p:grpSpPr>
          <a:xfrm>
            <a:off x="1054733" y="1703985"/>
            <a:ext cx="282840" cy="1899950"/>
            <a:chOff x="2304473" y="1511881"/>
            <a:chExt cx="411278" cy="2762722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B56A96C-17DF-4F92-9ED2-2E0D2663EBE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5D8CB74-4B3F-4BFF-AD31-04BD44FB6AC2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4AA297B-66EA-4D30-8712-DEC7F9C0001C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1E81453-3B34-4BF6-9FE4-82C0E62B9BA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72C55CF-856C-45E4-B07B-5C1CF1EC5C2D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D2C6247-6B9E-452E-898A-5306959E3C0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8ED0DD2-F7C9-41D6-B72F-FF112420CC6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A2006F4-A6B0-4E7E-A975-D5A41669EA19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421FBC-4E4B-4A0F-8154-C2A55C383F7A}"/>
              </a:ext>
            </a:extLst>
          </p:cNvPr>
          <p:cNvGrpSpPr/>
          <p:nvPr/>
        </p:nvGrpSpPr>
        <p:grpSpPr>
          <a:xfrm>
            <a:off x="2431791" y="3215137"/>
            <a:ext cx="282840" cy="852984"/>
            <a:chOff x="3553685" y="1561371"/>
            <a:chExt cx="411278" cy="1240326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E009CAC-F40E-4734-A55B-D179D85FC20B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54126FB-EC15-4F7C-B6D6-32387140740B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DBAB308-CB67-40F4-97D1-D0F7F2FE1425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0D3BD3B-EB1F-4A25-B23F-A8A5C5F91634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049B68-BBFB-4D44-9A75-0E6601D21C50}"/>
              </a:ext>
            </a:extLst>
          </p:cNvPr>
          <p:cNvCxnSpPr>
            <a:cxnSpLocks/>
          </p:cNvCxnSpPr>
          <p:nvPr/>
        </p:nvCxnSpPr>
        <p:spPr>
          <a:xfrm>
            <a:off x="1337574" y="1703985"/>
            <a:ext cx="1094217" cy="150982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E9D91-98BA-4BD4-95DB-D478C2AD4895}"/>
              </a:ext>
            </a:extLst>
          </p:cNvPr>
          <p:cNvCxnSpPr>
            <a:cxnSpLocks/>
          </p:cNvCxnSpPr>
          <p:nvPr/>
        </p:nvCxnSpPr>
        <p:spPr>
          <a:xfrm>
            <a:off x="1337574" y="3603937"/>
            <a:ext cx="1094216" cy="45682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/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D2FC28-7943-420F-AB85-A26C45A5C228}"/>
              </a:ext>
            </a:extLst>
          </p:cNvPr>
          <p:cNvGrpSpPr/>
          <p:nvPr/>
        </p:nvGrpSpPr>
        <p:grpSpPr>
          <a:xfrm>
            <a:off x="1054734" y="3744948"/>
            <a:ext cx="282840" cy="1899950"/>
            <a:chOff x="2304473" y="1511881"/>
            <a:chExt cx="411278" cy="276272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19C446-2D0E-4A23-8DA8-ED8A268C62A5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F2B1BD2-B0D6-4A82-A2B1-F7AEFEE2A78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75CF7C-38D7-4856-ACD8-07A5A307DCAA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6FD856D-9FD9-4E33-9FE7-D9F3A07D2F25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64BE916-3358-4C7C-B9B8-85DA5F78F7A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4E25BEE-F2EF-4D73-B553-5D65A6D3B45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D944A49-8819-43D4-978C-9ADDC3C6243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0F04C7B-A5C0-4235-AA30-CDEB734B2D4D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F6C54E3-D379-4B8D-B856-C1E6660840C8}"/>
              </a:ext>
            </a:extLst>
          </p:cNvPr>
          <p:cNvCxnSpPr>
            <a:cxnSpLocks/>
          </p:cNvCxnSpPr>
          <p:nvPr/>
        </p:nvCxnSpPr>
        <p:spPr>
          <a:xfrm flipV="1">
            <a:off x="1337572" y="3226595"/>
            <a:ext cx="1094217" cy="53141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52CC617-BE41-49AE-A42F-BCE5F039229B}"/>
              </a:ext>
            </a:extLst>
          </p:cNvPr>
          <p:cNvCxnSpPr>
            <a:cxnSpLocks/>
          </p:cNvCxnSpPr>
          <p:nvPr/>
        </p:nvCxnSpPr>
        <p:spPr>
          <a:xfrm flipV="1">
            <a:off x="1337572" y="4060759"/>
            <a:ext cx="1094217" cy="158413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0DD476-808C-4F3C-BEEF-F84F373BAC61}"/>
              </a:ext>
            </a:extLst>
          </p:cNvPr>
          <p:cNvSpPr txBox="1"/>
          <p:nvPr/>
        </p:nvSpPr>
        <p:spPr>
          <a:xfrm>
            <a:off x="2353642" y="4109318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C36786-E1DF-4666-B08A-4316EC039889}"/>
              </a:ext>
            </a:extLst>
          </p:cNvPr>
          <p:cNvGrpSpPr/>
          <p:nvPr/>
        </p:nvGrpSpPr>
        <p:grpSpPr>
          <a:xfrm>
            <a:off x="3961998" y="2691654"/>
            <a:ext cx="282840" cy="1899950"/>
            <a:chOff x="2304473" y="1511881"/>
            <a:chExt cx="411278" cy="276272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D7A445F-6816-4FC1-858C-B06C25AAE15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DE68679-7D68-4B16-AC74-05757087FE6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22D88E8-16C7-40CC-B1CF-552FCAA1090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75389C1-4334-4DD7-B1F3-2D53B1131393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B911A98-0ABD-486E-AA4E-F222BCBDAC8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C7333EE-B187-4B1B-B35F-7522542CD826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E0A6EAB-6283-49CC-B685-F472EFE66FEB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031477D-8A5A-426C-8F33-87E298D79C6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3C1178B-E720-4416-954E-831DABCF7945}"/>
              </a:ext>
            </a:extLst>
          </p:cNvPr>
          <p:cNvCxnSpPr>
            <a:cxnSpLocks/>
          </p:cNvCxnSpPr>
          <p:nvPr/>
        </p:nvCxnSpPr>
        <p:spPr>
          <a:xfrm flipV="1">
            <a:off x="2714630" y="2691654"/>
            <a:ext cx="1247368" cy="52137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A894D0E-FC54-4FEC-AA07-E5C8E03586CB}"/>
              </a:ext>
            </a:extLst>
          </p:cNvPr>
          <p:cNvCxnSpPr>
            <a:cxnSpLocks/>
          </p:cNvCxnSpPr>
          <p:nvPr/>
        </p:nvCxnSpPr>
        <p:spPr>
          <a:xfrm>
            <a:off x="2714628" y="4066789"/>
            <a:ext cx="1247369" cy="51578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/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/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blipFill>
                <a:blip r:embed="rId5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BF111DFD-4832-4170-90F3-64061A8F4D20}"/>
              </a:ext>
            </a:extLst>
          </p:cNvPr>
          <p:cNvSpPr txBox="1"/>
          <p:nvPr/>
        </p:nvSpPr>
        <p:spPr>
          <a:xfrm>
            <a:off x="5463202" y="5661187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109CAB-FF58-4649-BFE4-0A32FF3B10A7}"/>
              </a:ext>
            </a:extLst>
          </p:cNvPr>
          <p:cNvSpPr txBox="1"/>
          <p:nvPr/>
        </p:nvSpPr>
        <p:spPr>
          <a:xfrm>
            <a:off x="8512446" y="4660074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2E975E-6737-4234-99AB-52F1DCAB50AE}"/>
              </a:ext>
            </a:extLst>
          </p:cNvPr>
          <p:cNvGrpSpPr/>
          <p:nvPr/>
        </p:nvGrpSpPr>
        <p:grpSpPr>
          <a:xfrm>
            <a:off x="5720831" y="1712130"/>
            <a:ext cx="282840" cy="1899950"/>
            <a:chOff x="2304473" y="1511881"/>
            <a:chExt cx="411278" cy="2762722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5DFE663-6ADE-48D3-B37A-79226BDEFF0C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1E3CCBD-9068-48F7-99FB-346B69F514FD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8A474EC-6552-4ADB-B232-85385858E80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105BCD4-532B-474B-A62A-0469385B902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0A688B7-CBD7-45B6-92FC-58D9BB867879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6633373-3FC5-496C-81B3-EE90CABA90E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DA3B1AA-FEDB-4748-B702-9A0B020275D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2BBC429-E459-4FCA-B09F-6ADC2DD47C70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587B981-3DE0-4E04-A8EA-F7566E1FEDD5}"/>
              </a:ext>
            </a:extLst>
          </p:cNvPr>
          <p:cNvCxnSpPr>
            <a:cxnSpLocks/>
          </p:cNvCxnSpPr>
          <p:nvPr/>
        </p:nvCxnSpPr>
        <p:spPr>
          <a:xfrm>
            <a:off x="6003672" y="1712130"/>
            <a:ext cx="1094215" cy="10878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92F4319-7459-4ED2-972B-CE2F592CA510}"/>
              </a:ext>
            </a:extLst>
          </p:cNvPr>
          <p:cNvCxnSpPr>
            <a:cxnSpLocks/>
          </p:cNvCxnSpPr>
          <p:nvPr/>
        </p:nvCxnSpPr>
        <p:spPr>
          <a:xfrm>
            <a:off x="6003672" y="3612082"/>
            <a:ext cx="1094215" cy="3050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/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0CB9941-DAC7-4B9D-9555-28F7638662DB}"/>
              </a:ext>
            </a:extLst>
          </p:cNvPr>
          <p:cNvGrpSpPr/>
          <p:nvPr/>
        </p:nvGrpSpPr>
        <p:grpSpPr>
          <a:xfrm>
            <a:off x="5720832" y="3753093"/>
            <a:ext cx="282840" cy="1899950"/>
            <a:chOff x="2304473" y="1511881"/>
            <a:chExt cx="411278" cy="276272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52192ED-1F18-4813-99F6-70ECBEF9ABE0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31BDC81-1B5F-48BC-887D-828855534F9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585EB92-C6AE-4F39-BEB5-EF19A4467B4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1559968-73E0-41AD-BAB6-163E1BCC7F86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0EED5F0-0EB9-471A-848C-54217E07E6A7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6F1EDB4-D112-41C0-986F-3C73635BCA2D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C9A428D-F603-48BE-961C-216468A0440C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A80AD4C-BD10-49D2-9FA6-77FB3D10ACF2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9964E6-78D7-4CAC-A46B-54131A698B3D}"/>
              </a:ext>
            </a:extLst>
          </p:cNvPr>
          <p:cNvCxnSpPr>
            <a:cxnSpLocks/>
          </p:cNvCxnSpPr>
          <p:nvPr/>
        </p:nvCxnSpPr>
        <p:spPr>
          <a:xfrm flipV="1">
            <a:off x="5971391" y="3658345"/>
            <a:ext cx="1126496" cy="9474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32AF28F-D890-458A-8227-8F3F9A083435}"/>
              </a:ext>
            </a:extLst>
          </p:cNvPr>
          <p:cNvCxnSpPr>
            <a:cxnSpLocks/>
          </p:cNvCxnSpPr>
          <p:nvPr/>
        </p:nvCxnSpPr>
        <p:spPr>
          <a:xfrm flipV="1">
            <a:off x="6003670" y="4492655"/>
            <a:ext cx="1094217" cy="116038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EF89D5F-BC50-4795-9DA9-1BFB3249842B}"/>
              </a:ext>
            </a:extLst>
          </p:cNvPr>
          <p:cNvGrpSpPr/>
          <p:nvPr/>
        </p:nvGrpSpPr>
        <p:grpSpPr>
          <a:xfrm>
            <a:off x="8628096" y="2699799"/>
            <a:ext cx="282840" cy="1899950"/>
            <a:chOff x="2304473" y="1511881"/>
            <a:chExt cx="411278" cy="2762722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7831093B-74D8-4E24-B1B4-6535037EB8C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DF028D7-B5FE-4991-82FE-13021A1DD64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C15C247D-B6D2-4B20-9F09-1F3EB1D19E1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5611D19-18A5-438D-ACCD-23E654E074D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E20AAD2-126B-4F5A-9AD8-1558B345A50F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0869EF4-C8D1-4677-AA38-2F38525C6A0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5AE56D1-C332-4DD0-82E3-91ABD2F2610A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209755A-BF18-4E3E-ACCF-F0F94FFE5DB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42F7B9B-DF45-4F95-B7FA-25246BD49B41}"/>
              </a:ext>
            </a:extLst>
          </p:cNvPr>
          <p:cNvCxnSpPr>
            <a:cxnSpLocks/>
          </p:cNvCxnSpPr>
          <p:nvPr/>
        </p:nvCxnSpPr>
        <p:spPr>
          <a:xfrm flipV="1">
            <a:off x="7380725" y="2699800"/>
            <a:ext cx="1247371" cy="10013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84AF236-BE46-49C8-A0DD-FBB6C8A9647C}"/>
              </a:ext>
            </a:extLst>
          </p:cNvPr>
          <p:cNvCxnSpPr>
            <a:cxnSpLocks/>
          </p:cNvCxnSpPr>
          <p:nvPr/>
        </p:nvCxnSpPr>
        <p:spPr>
          <a:xfrm>
            <a:off x="7380725" y="4492655"/>
            <a:ext cx="1247370" cy="980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/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/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blipFill>
                <a:blip r:embed="rId8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294BCA51-0D1C-48F6-9956-BCBE30695310}"/>
              </a:ext>
            </a:extLst>
          </p:cNvPr>
          <p:cNvSpPr/>
          <p:nvPr/>
        </p:nvSpPr>
        <p:spPr>
          <a:xfrm>
            <a:off x="7130169" y="2865778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F8A3F94-8826-4422-90C1-5C08EDED1812}"/>
              </a:ext>
            </a:extLst>
          </p:cNvPr>
          <p:cNvSpPr/>
          <p:nvPr/>
        </p:nvSpPr>
        <p:spPr>
          <a:xfrm>
            <a:off x="7130169" y="3126586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F6880E9-1EF8-4029-8981-0B8723BE66E4}"/>
              </a:ext>
            </a:extLst>
          </p:cNvPr>
          <p:cNvSpPr/>
          <p:nvPr/>
        </p:nvSpPr>
        <p:spPr>
          <a:xfrm>
            <a:off x="7130169" y="3387394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BE875DC-62FB-40AD-997A-3A5B2E5A2835}"/>
              </a:ext>
            </a:extLst>
          </p:cNvPr>
          <p:cNvSpPr/>
          <p:nvPr/>
        </p:nvSpPr>
        <p:spPr>
          <a:xfrm>
            <a:off x="7097889" y="2800662"/>
            <a:ext cx="282840" cy="8529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DB57485B-9057-4344-B5BF-57A32040FDD6}"/>
              </a:ext>
            </a:extLst>
          </p:cNvPr>
          <p:cNvGrpSpPr/>
          <p:nvPr/>
        </p:nvGrpSpPr>
        <p:grpSpPr>
          <a:xfrm>
            <a:off x="7097888" y="3650731"/>
            <a:ext cx="282840" cy="852984"/>
            <a:chOff x="3553685" y="1561371"/>
            <a:chExt cx="411278" cy="1240326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236A06B6-9838-424D-890D-38678E719638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595D1302-BB60-4340-8FEB-D7B8C494C556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0721151-FA03-4188-84AD-0B7FEE1693DD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ABD58CD-D54F-4DDC-9874-52C7A71B4B2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A369CEC-BB7B-4EF0-AD87-7910100BD67F}"/>
              </a:ext>
            </a:extLst>
          </p:cNvPr>
          <p:cNvSpPr txBox="1"/>
          <p:nvPr/>
        </p:nvSpPr>
        <p:spPr>
          <a:xfrm>
            <a:off x="7019739" y="4544912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35373783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50412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36038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 = np.array([1,2,3])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 =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b[1] = 10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9D1868-DD4E-478A-8F5F-82F643260E80}"/>
              </a:ext>
            </a:extLst>
          </p:cNvPr>
          <p:cNvSpPr/>
          <p:nvPr/>
        </p:nvSpPr>
        <p:spPr>
          <a:xfrm>
            <a:off x="2958656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C3185-E4BC-47A2-B106-6475B909EF67}"/>
              </a:ext>
            </a:extLst>
          </p:cNvPr>
          <p:cNvSpPr txBox="1"/>
          <p:nvPr/>
        </p:nvSpPr>
        <p:spPr>
          <a:xfrm>
            <a:off x="2936973" y="3796082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00A0DA-575A-432D-8A8B-8DB5044C523D}"/>
              </a:ext>
            </a:extLst>
          </p:cNvPr>
          <p:cNvSpPr/>
          <p:nvPr/>
        </p:nvSpPr>
        <p:spPr>
          <a:xfrm>
            <a:off x="2936973" y="516247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3969B4-072F-4F28-877E-8170C456870F}"/>
              </a:ext>
            </a:extLst>
          </p:cNvPr>
          <p:cNvSpPr txBox="1"/>
          <p:nvPr/>
        </p:nvSpPr>
        <p:spPr>
          <a:xfrm>
            <a:off x="2915290" y="479660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8FE498-18E3-4553-93B1-60098FF52BA1}"/>
              </a:ext>
            </a:extLst>
          </p:cNvPr>
          <p:cNvCxnSpPr/>
          <p:nvPr/>
        </p:nvCxnSpPr>
        <p:spPr>
          <a:xfrm flipH="1">
            <a:off x="2915290" y="5135157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6FD3A8B-26B6-4611-B9A8-1948B2AD03BA}"/>
              </a:ext>
            </a:extLst>
          </p:cNvPr>
          <p:cNvCxnSpPr/>
          <p:nvPr/>
        </p:nvCxnSpPr>
        <p:spPr>
          <a:xfrm flipH="1">
            <a:off x="2929658" y="4115940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DE0CDFF-4EEE-4AB9-A28E-D6C261758AFF}"/>
              </a:ext>
            </a:extLst>
          </p:cNvPr>
          <p:cNvCxnSpPr>
            <a:cxnSpLocks/>
          </p:cNvCxnSpPr>
          <p:nvPr/>
        </p:nvCxnSpPr>
        <p:spPr>
          <a:xfrm flipH="1">
            <a:off x="4030165" y="4161949"/>
            <a:ext cx="1111060" cy="417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006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4318425" y="3012139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411708" y="4566235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5240509" y="4566235"/>
            <a:ext cx="106973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4779467" y="4566235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50720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2CF6E-2A90-42DE-83B8-DB07E4EB2BC3}"/>
              </a:ext>
            </a:extLst>
          </p:cNvPr>
          <p:cNvGrpSpPr/>
          <p:nvPr/>
        </p:nvGrpSpPr>
        <p:grpSpPr>
          <a:xfrm>
            <a:off x="993136" y="1670936"/>
            <a:ext cx="3792455" cy="3108192"/>
            <a:chOff x="993136" y="1670936"/>
            <a:chExt cx="3792455" cy="31081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57203A6-336A-455E-AAD4-E9DBFBD7F85F}"/>
                </a:ext>
              </a:extLst>
            </p:cNvPr>
            <p:cNvSpPr/>
            <p:nvPr/>
          </p:nvSpPr>
          <p:spPr>
            <a:xfrm>
              <a:off x="2343628" y="1670936"/>
              <a:ext cx="922084" cy="3108192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D3F78C-FED9-432C-84EC-24A96374A7C4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>
              <a:off x="1436911" y="3225032"/>
              <a:ext cx="90671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2ABCC87-8FE4-406C-A10E-379405DC138C}"/>
                </a:ext>
              </a:extLst>
            </p:cNvPr>
            <p:cNvCxnSpPr>
              <a:cxnSpLocks/>
              <a:stCxn id="3" idx="3"/>
              <a:endCxn id="103" idx="1"/>
            </p:cNvCxnSpPr>
            <p:nvPr/>
          </p:nvCxnSpPr>
          <p:spPr>
            <a:xfrm>
              <a:off x="3265712" y="3225032"/>
              <a:ext cx="1093032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/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/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EEB7321-2D6E-4A65-851C-B58EE6B516FE}"/>
                </a:ext>
              </a:extLst>
            </p:cNvPr>
            <p:cNvCxnSpPr>
              <a:cxnSpLocks/>
              <a:stCxn id="3" idx="3"/>
              <a:endCxn id="3" idx="2"/>
            </p:cNvCxnSpPr>
            <p:nvPr/>
          </p:nvCxnSpPr>
          <p:spPr>
            <a:xfrm flipH="1">
              <a:off x="2804670" y="3225032"/>
              <a:ext cx="461042" cy="1554096"/>
            </a:xfrm>
            <a:prstGeom prst="bentConnector4">
              <a:avLst>
                <a:gd name="adj1" fmla="val -72916"/>
                <a:gd name="adj2" fmla="val 1147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747111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32492" y="5070438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553415" y="274092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27123" y="3746522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72925D21-92E9-4014-8464-BD2257993D8C}"/>
              </a:ext>
            </a:extLst>
          </p:cNvPr>
          <p:cNvGrpSpPr/>
          <p:nvPr/>
        </p:nvGrpSpPr>
        <p:grpSpPr>
          <a:xfrm>
            <a:off x="727123" y="1679885"/>
            <a:ext cx="9138598" cy="1688038"/>
            <a:chOff x="1019116" y="1785354"/>
            <a:chExt cx="9138598" cy="1688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DAB1AC-2B7F-4210-8EE2-BCB21F784EB3}"/>
                </a:ext>
              </a:extLst>
            </p:cNvPr>
            <p:cNvSpPr/>
            <p:nvPr/>
          </p:nvSpPr>
          <p:spPr>
            <a:xfrm>
              <a:off x="1019116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0762797-5AC8-494A-AC5D-4DA04DCA141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23944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8797C34-6E3D-4654-AC9A-E98A306A78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724799" y="1785354"/>
              <a:ext cx="0" cy="75394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0EACD44-A930-4022-B1F3-CA7F9725231E}"/>
                </a:ext>
              </a:extLst>
            </p:cNvPr>
            <p:cNvCxnSpPr>
              <a:cxnSpLocks/>
              <a:stCxn id="6" idx="0"/>
              <a:endCxn id="12" idx="1"/>
            </p:cNvCxnSpPr>
            <p:nvPr/>
          </p:nvCxnSpPr>
          <p:spPr>
            <a:xfrm rot="16200000" flipH="1">
              <a:off x="2201360" y="2062739"/>
              <a:ext cx="231189" cy="1184313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81F5FF-2C65-43AC-A79A-90A7178EED7B}"/>
                </a:ext>
              </a:extLst>
            </p:cNvPr>
            <p:cNvSpPr/>
            <p:nvPr/>
          </p:nvSpPr>
          <p:spPr>
            <a:xfrm>
              <a:off x="2909112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399ECBC-0039-4E81-AF41-2F9E8FC5A1B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3614795" y="3001679"/>
              <a:ext cx="4168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5A078D9-177A-4500-B275-4954F3EC8FE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3614795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BACBF95-4C23-4D5B-95FA-3F98493FA6D0}"/>
                </a:ext>
              </a:extLst>
            </p:cNvPr>
            <p:cNvCxnSpPr>
              <a:cxnSpLocks/>
              <a:stCxn id="12" idx="0"/>
              <a:endCxn id="18" idx="1"/>
            </p:cNvCxnSpPr>
            <p:nvPr/>
          </p:nvCxnSpPr>
          <p:spPr>
            <a:xfrm rot="16200000" flipH="1">
              <a:off x="4091356" y="2062739"/>
              <a:ext cx="231189" cy="1184313"/>
            </a:xfrm>
            <a:prstGeom prst="bentConnector4">
              <a:avLst>
                <a:gd name="adj1" fmla="val -175325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3E7F6D-563E-488E-AE54-F082C9D4F29B}"/>
                </a:ext>
              </a:extLst>
            </p:cNvPr>
            <p:cNvSpPr/>
            <p:nvPr/>
          </p:nvSpPr>
          <p:spPr>
            <a:xfrm>
              <a:off x="4799108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C971740-4277-47CF-9500-3D540079A7E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503936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18767E-35BA-4FC0-B778-95ED24608270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504791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28FEA73-80D9-4A82-88F8-381E693CA8EC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rot="16200000" flipH="1">
              <a:off x="6442392" y="1601699"/>
              <a:ext cx="231189" cy="2106393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FB30AF1-A8AB-44B3-9243-EE3CB570F2F9}"/>
                </a:ext>
              </a:extLst>
            </p:cNvPr>
            <p:cNvSpPr/>
            <p:nvPr/>
          </p:nvSpPr>
          <p:spPr>
            <a:xfrm>
              <a:off x="7611184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24C7736-610C-4F6B-A1E0-B4FD8CDEC541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16773" y="3001679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223C91-09DE-40E8-ACDF-5E841B389C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8316867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D1D2CAB-FFC6-432B-AB75-5BC309F3CA5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rot="16200000" flipH="1">
              <a:off x="9014278" y="1841890"/>
              <a:ext cx="217588" cy="1612411"/>
            </a:xfrm>
            <a:prstGeom prst="bentConnector4">
              <a:avLst>
                <a:gd name="adj1" fmla="val -193349"/>
                <a:gd name="adj2" fmla="val 718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/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5206FF-4481-4C05-9999-31EE6C895AE8}"/>
                </a:ext>
              </a:extLst>
            </p:cNvPr>
            <p:cNvSpPr/>
            <p:nvPr/>
          </p:nvSpPr>
          <p:spPr>
            <a:xfrm>
              <a:off x="9946729" y="280349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A24878-C8E9-4F3A-9345-B761575F43B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594" y="300167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59E6B2-2BF8-4804-958A-248529D21CBC}"/>
                </a:ext>
              </a:extLst>
            </p:cNvPr>
            <p:cNvCxnSpPr>
              <a:cxnSpLocks/>
              <a:stCxn id="5" idx="2"/>
              <a:endCxn id="43" idx="0"/>
            </p:cNvCxnSpPr>
            <p:nvPr/>
          </p:nvCxnSpPr>
          <p:spPr>
            <a:xfrm rot="10800000">
              <a:off x="8463529" y="2526498"/>
              <a:ext cx="1483200" cy="382492"/>
            </a:xfrm>
            <a:prstGeom prst="bentConnector4">
              <a:avLst>
                <a:gd name="adj1" fmla="val 46444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99A4255-1AFB-42F9-A892-F1DBA15AEE83}"/>
                </a:ext>
              </a:extLst>
            </p:cNvPr>
            <p:cNvSpPr/>
            <p:nvPr/>
          </p:nvSpPr>
          <p:spPr>
            <a:xfrm>
              <a:off x="8358036" y="252649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0061A3-DCD9-4C97-B208-FA414CAE55B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317" y="191999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79568EB-8696-46C4-975D-D9B501670014}"/>
                </a:ext>
              </a:extLst>
            </p:cNvPr>
            <p:cNvSpPr/>
            <p:nvPr/>
          </p:nvSpPr>
          <p:spPr>
            <a:xfrm>
              <a:off x="7624881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CB4E3CD-F9B5-4C3B-9FA7-50A2B2E3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097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B21C3C-B90A-45C7-9007-3884DEE51208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 rot="10800000">
              <a:off x="5649905" y="2525218"/>
              <a:ext cx="1974976" cy="382492"/>
            </a:xfrm>
            <a:prstGeom prst="bentConnector4">
              <a:avLst>
                <a:gd name="adj1" fmla="val 47329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F7A73A0-49E0-42C8-8F0A-44A4347EF2A0}"/>
                </a:ext>
              </a:extLst>
            </p:cNvPr>
            <p:cNvSpPr/>
            <p:nvPr/>
          </p:nvSpPr>
          <p:spPr>
            <a:xfrm>
              <a:off x="554441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A689804-8D37-4387-B39F-BA0063E4B94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69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DFDA3D-9EAE-4DDF-9C51-DC1088B79080}"/>
                </a:ext>
              </a:extLst>
            </p:cNvPr>
            <p:cNvSpPr/>
            <p:nvPr/>
          </p:nvSpPr>
          <p:spPr>
            <a:xfrm>
              <a:off x="4812999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CED897C-BE57-4D00-AD8A-9E269D477A13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0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7C2BFE2-983F-41F7-9784-4AB6F68ABE7C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0800000">
              <a:off x="3744735" y="2525218"/>
              <a:ext cx="1068264" cy="382492"/>
            </a:xfrm>
            <a:prstGeom prst="bentConnector4">
              <a:avLst>
                <a:gd name="adj1" fmla="val 35711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C00397A-E147-4546-A4A7-D0EF3AE4F850}"/>
                </a:ext>
              </a:extLst>
            </p:cNvPr>
            <p:cNvSpPr/>
            <p:nvPr/>
          </p:nvSpPr>
          <p:spPr>
            <a:xfrm>
              <a:off x="363924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96FC967-81D1-47B9-808C-03A50735E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2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49E60BC-957B-4F48-BCE3-FB2131F46AF2}"/>
                </a:ext>
              </a:extLst>
            </p:cNvPr>
            <p:cNvSpPr/>
            <p:nvPr/>
          </p:nvSpPr>
          <p:spPr>
            <a:xfrm>
              <a:off x="2930002" y="2816414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563ECAB-BC99-4784-BEB1-E8F142734D5B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03" y="3014596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937A7EEF-3FB1-4E25-925E-A013779AD6BF}"/>
                </a:ext>
              </a:extLst>
            </p:cNvPr>
            <p:cNvCxnSpPr>
              <a:cxnSpLocks/>
              <a:stCxn id="94" idx="2"/>
              <a:endCxn id="97" idx="0"/>
            </p:cNvCxnSpPr>
            <p:nvPr/>
          </p:nvCxnSpPr>
          <p:spPr>
            <a:xfrm rot="10800000">
              <a:off x="1861738" y="2539415"/>
              <a:ext cx="1068264" cy="382492"/>
            </a:xfrm>
            <a:prstGeom prst="bentConnector4">
              <a:avLst>
                <a:gd name="adj1" fmla="val 34992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9DA5454-C209-4FB0-9F3A-B0957E67B57A}"/>
                </a:ext>
              </a:extLst>
            </p:cNvPr>
            <p:cNvSpPr/>
            <p:nvPr/>
          </p:nvSpPr>
          <p:spPr>
            <a:xfrm>
              <a:off x="1756245" y="2539415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45BA0F3-D588-4BDC-8B5C-5B0339E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526" y="1932915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/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순전파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blipFill>
                <a:blip r:embed="rId4"/>
                <a:stretch>
                  <a:fillRect l="-8750" r="-125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blipFill>
                <a:blip r:embed="rId5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blipFill>
                <a:blip r:embed="rId6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blipFill>
                <a:blip r:embed="rId7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blipFill>
                <a:blip r:embed="rId8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blipFill>
                <a:blip r:embed="rId9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블록의 순전파와 순전파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1383099" y="1928966"/>
            <a:ext cx="4907938" cy="2050218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163307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201316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02005" y="2270313"/>
            <a:ext cx="0" cy="61291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2585441" y="2499788"/>
            <a:ext cx="187942" cy="954814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3156819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5753" y="3259108"/>
            <a:ext cx="3360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25753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56560" y="2352416"/>
            <a:ext cx="187943" cy="124955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497531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543557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4246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6299379" y="2128090"/>
            <a:ext cx="187942" cy="1698211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5576190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4986512" y="3096958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3745464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3173661" y="3108499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2227358" y="2883317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blipFill>
                <a:blip r:embed="rId12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blipFill>
                <a:blip r:embed="rId13"/>
                <a:stretch>
                  <a:fillRect l="-3226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blipFill>
                <a:blip r:embed="rId15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blipFill>
                <a:blip r:embed="rId16"/>
                <a:stretch>
                  <a:fillRect l="-13115" t="-2500" r="-16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/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1F7EFC6-07A9-4DFD-80E8-311973376AC9}"/>
              </a:ext>
            </a:extLst>
          </p:cNvPr>
          <p:cNvCxnSpPr>
            <a:cxnSpLocks/>
          </p:cNvCxnSpPr>
          <p:nvPr/>
        </p:nvCxnSpPr>
        <p:spPr>
          <a:xfrm>
            <a:off x="1063451" y="3069826"/>
            <a:ext cx="56962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/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blipFill>
                <a:blip r:embed="rId19"/>
                <a:stretch>
                  <a:fillRect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/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8545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37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 처리 순서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983557" y="1894659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15340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414911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415274" y="2085280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1614480" y="2228348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1918641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2218576" y="2637463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2218576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2495474" y="2150656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2877328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176899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177263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3419076" y="2185742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3239394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3194103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2883232" y="254691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2274257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2273805" y="2421161"/>
            <a:ext cx="609428" cy="17364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2228967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2272438" y="214582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1927520" y="25533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1473930" y="264332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1473478" y="2427606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428640" y="242760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1472112" y="215226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3238980" y="2166377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950579E-24FF-4E84-A13E-22F0BD015BF9}"/>
              </a:ext>
            </a:extLst>
          </p:cNvPr>
          <p:cNvGrpSpPr/>
          <p:nvPr/>
        </p:nvGrpSpPr>
        <p:grpSpPr>
          <a:xfrm>
            <a:off x="3780607" y="1894658"/>
            <a:ext cx="2803134" cy="1178258"/>
            <a:chOff x="253574" y="1621329"/>
            <a:chExt cx="2803134" cy="117825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43E7BC-0C6D-41A5-9A9C-C9C314B43F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9F5B4626-B566-4DDE-9B2A-3FA7CE5E7EDE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83A31FDF-151E-4188-991C-81B18DAC9756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2A0AA6-DE65-48E0-9FB0-98AD9D2913C3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AD5B43D6-5A2B-4D52-8F0D-01F255513299}"/>
                </a:ext>
              </a:extLst>
            </p:cNvPr>
            <p:cNvCxnSpPr>
              <a:cxnSpLocks/>
              <a:stCxn id="135" idx="0"/>
              <a:endCxn id="139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A503DB2-664D-4F69-BEAB-1ECB1A0C7F88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D919C873-C57A-463F-984C-8E036FBCFA4A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3042D8-7D11-430E-B041-DCCB3BA6E037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994A039-D46B-4DCD-8B4A-21A09094D2D0}"/>
                </a:ext>
              </a:extLst>
            </p:cNvPr>
            <p:cNvCxnSpPr>
              <a:cxnSpLocks/>
              <a:stCxn id="139" idx="0"/>
              <a:endCxn id="143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687073EE-1704-4C5F-8785-49880430F9CF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C678A32-97EB-4DE8-BCC4-23C1B9ACFCBD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B674C00-96BF-4239-897F-4560E658C1A9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4947C86F-7B6A-4536-97E4-DD8DEEA2841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9A757E0-888D-4F9F-A933-09459D9EF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BF472CC-CE13-4367-9FCA-1AD485CEE94B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A9861B8F-8D3E-4797-BD82-4A55216BCE93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0618507-2E58-40A6-B2BB-FEB972AFF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9C2EC96-E377-4A9C-84E3-33E39A43A166}"/>
                </a:ext>
              </a:extLst>
            </p:cNvPr>
            <p:cNvCxnSpPr>
              <a:cxnSpLocks/>
              <a:stCxn id="149" idx="2"/>
              <a:endCxn id="152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B6EBB4-3550-4AA7-A8FE-1E40FFDB09BD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827C9934-ED0B-4F8A-B6BA-04DCEE1BAD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4CDEEA1-AFF0-4A5D-9488-86C512BD6275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7FF0267-E6FF-4A85-9255-1F258440D1D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18D3D8E-AF05-45C4-BEC3-A09DA7A84478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D649DB3-5431-48D3-96B0-B25E3D27EB6F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31E23231-81D6-4B14-A9FD-49F08AF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3118709-C69B-4C0F-AA8A-9706B5A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" r="-576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1306B9-A49F-4A17-99EF-3AB0E560F8C2}"/>
              </a:ext>
            </a:extLst>
          </p:cNvPr>
          <p:cNvSpPr/>
          <p:nvPr/>
        </p:nvSpPr>
        <p:spPr>
          <a:xfrm>
            <a:off x="6591329" y="190303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7CFDDDF-52D5-48AC-9CF5-29575D64F6E0}"/>
              </a:ext>
            </a:extLst>
          </p:cNvPr>
          <p:cNvSpPr/>
          <p:nvPr/>
        </p:nvSpPr>
        <p:spPr>
          <a:xfrm>
            <a:off x="6723112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209D2CC-0D52-464E-91AD-1D54FB77BA33}"/>
              </a:ext>
            </a:extLst>
          </p:cNvPr>
          <p:cNvCxnSpPr>
            <a:cxnSpLocks/>
            <a:endCxn id="171" idx="2"/>
          </p:cNvCxnSpPr>
          <p:nvPr/>
        </p:nvCxnSpPr>
        <p:spPr>
          <a:xfrm flipV="1">
            <a:off x="7022683" y="264583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A5C68C0-BBF3-4FDA-AFFE-341ACEA8DC97}"/>
              </a:ext>
            </a:extLst>
          </p:cNvPr>
          <p:cNvCxnSpPr>
            <a:cxnSpLocks/>
            <a:stCxn id="171" idx="0"/>
          </p:cNvCxnSpPr>
          <p:nvPr/>
        </p:nvCxnSpPr>
        <p:spPr>
          <a:xfrm flipV="1">
            <a:off x="7023046" y="209365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7B5FAF2B-EDF3-4E30-A529-E008302B7B2A}"/>
              </a:ext>
            </a:extLst>
          </p:cNvPr>
          <p:cNvCxnSpPr>
            <a:cxnSpLocks/>
            <a:stCxn id="171" idx="0"/>
            <a:endCxn id="175" idx="1"/>
          </p:cNvCxnSpPr>
          <p:nvPr/>
        </p:nvCxnSpPr>
        <p:spPr>
          <a:xfrm rot="16200000" flipH="1">
            <a:off x="7222252" y="2236723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907F9C1-143B-4079-B133-F9D9955ACA0D}"/>
              </a:ext>
            </a:extLst>
          </p:cNvPr>
          <p:cNvSpPr/>
          <p:nvPr/>
        </p:nvSpPr>
        <p:spPr>
          <a:xfrm>
            <a:off x="7526413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584711F-A49D-4372-9F8E-5018AA55BABE}"/>
              </a:ext>
            </a:extLst>
          </p:cNvPr>
          <p:cNvCxnSpPr>
            <a:cxnSpLocks/>
            <a:endCxn id="175" idx="2"/>
          </p:cNvCxnSpPr>
          <p:nvPr/>
        </p:nvCxnSpPr>
        <p:spPr>
          <a:xfrm flipH="1" flipV="1">
            <a:off x="7826348" y="264583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17C88D-0D74-4595-A793-206BB033F0DD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7826348" y="210065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9BCDC043-8229-40F5-9A9A-F0642CA4717C}"/>
              </a:ext>
            </a:extLst>
          </p:cNvPr>
          <p:cNvCxnSpPr>
            <a:cxnSpLocks/>
            <a:stCxn id="175" idx="0"/>
            <a:endCxn id="179" idx="1"/>
          </p:cNvCxnSpPr>
          <p:nvPr/>
        </p:nvCxnSpPr>
        <p:spPr>
          <a:xfrm rot="16200000" flipH="1">
            <a:off x="8103246" y="215903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FC0B791-9CEE-4093-9E23-59D782D8C81F}"/>
              </a:ext>
            </a:extLst>
          </p:cNvPr>
          <p:cNvCxnSpPr>
            <a:cxnSpLocks/>
          </p:cNvCxnSpPr>
          <p:nvPr/>
        </p:nvCxnSpPr>
        <p:spPr>
          <a:xfrm>
            <a:off x="7882029" y="264525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022EF72-6453-42AA-BFF2-FFE310B676BC}"/>
              </a:ext>
            </a:extLst>
          </p:cNvPr>
          <p:cNvCxnSpPr>
            <a:cxnSpLocks/>
            <a:stCxn id="185" idx="2"/>
            <a:endCxn id="188" idx="0"/>
          </p:cNvCxnSpPr>
          <p:nvPr/>
        </p:nvCxnSpPr>
        <p:spPr>
          <a:xfrm rot="10800000">
            <a:off x="7881577" y="2429536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46E80B67-5FD4-4BE7-A9F8-CA0740014615}"/>
              </a:ext>
            </a:extLst>
          </p:cNvPr>
          <p:cNvSpPr/>
          <p:nvPr/>
        </p:nvSpPr>
        <p:spPr>
          <a:xfrm>
            <a:off x="7836739" y="242953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791A1D-7A03-46C6-B961-169B67E756DF}"/>
              </a:ext>
            </a:extLst>
          </p:cNvPr>
          <p:cNvCxnSpPr>
            <a:cxnSpLocks/>
          </p:cNvCxnSpPr>
          <p:nvPr/>
        </p:nvCxnSpPr>
        <p:spPr>
          <a:xfrm>
            <a:off x="7880210" y="215420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5176217-D400-4D3A-B84A-408C88755904}"/>
              </a:ext>
            </a:extLst>
          </p:cNvPr>
          <p:cNvSpPr/>
          <p:nvPr/>
        </p:nvSpPr>
        <p:spPr>
          <a:xfrm>
            <a:off x="7535292" y="25617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94173AF-8734-474D-BD57-CB771FC6E93D}"/>
              </a:ext>
            </a:extLst>
          </p:cNvPr>
          <p:cNvCxnSpPr>
            <a:cxnSpLocks/>
          </p:cNvCxnSpPr>
          <p:nvPr/>
        </p:nvCxnSpPr>
        <p:spPr>
          <a:xfrm>
            <a:off x="7081702" y="265170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272DF708-B00F-43DB-B21F-D6C8C0C77438}"/>
              </a:ext>
            </a:extLst>
          </p:cNvPr>
          <p:cNvCxnSpPr>
            <a:cxnSpLocks/>
            <a:stCxn id="190" idx="2"/>
            <a:endCxn id="193" idx="0"/>
          </p:cNvCxnSpPr>
          <p:nvPr/>
        </p:nvCxnSpPr>
        <p:spPr>
          <a:xfrm rot="10800000">
            <a:off x="7081250" y="2435981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9C747622-EC3C-4A0E-9B9C-C0440AE0A5CB}"/>
              </a:ext>
            </a:extLst>
          </p:cNvPr>
          <p:cNvSpPr/>
          <p:nvPr/>
        </p:nvSpPr>
        <p:spPr>
          <a:xfrm>
            <a:off x="7036412" y="243598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04F6F26-00EA-4E64-B949-AA5CA9B25501}"/>
              </a:ext>
            </a:extLst>
          </p:cNvPr>
          <p:cNvCxnSpPr>
            <a:cxnSpLocks/>
          </p:cNvCxnSpPr>
          <p:nvPr/>
        </p:nvCxnSpPr>
        <p:spPr>
          <a:xfrm>
            <a:off x="7079884" y="216064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/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blipFill>
                <a:blip r:embed="rId18"/>
                <a:stretch>
                  <a:fillRect l="-3448" r="-3448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/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/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blipFill>
                <a:blip r:embed="rId19"/>
                <a:stretch>
                  <a:fillRect l="-5769" r="-384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/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3846" r="-5769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/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FA2FC8-B103-4AB0-8044-CA4DA862F562}"/>
              </a:ext>
            </a:extLst>
          </p:cNvPr>
          <p:cNvGrpSpPr/>
          <p:nvPr/>
        </p:nvGrpSpPr>
        <p:grpSpPr>
          <a:xfrm>
            <a:off x="8485100" y="1952111"/>
            <a:ext cx="909363" cy="1129181"/>
            <a:chOff x="7755117" y="1678781"/>
            <a:chExt cx="909363" cy="1129181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A32AD47F-8D2D-4297-B7D3-7E9EF57F255E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06E02D95-C1B3-42A7-89E1-32B16EEC1610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BAC498D-01FC-4F4C-A384-CB540E52CAE3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611FDCEA-AF76-41AC-BC54-DAA69374C312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DBFB6927-3C2A-46CD-A2B6-78E5BC94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4744F61-B990-461E-8CD3-D28054C9852A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7D04826-0E5B-4F4E-9F3D-549B5D6C50C4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AD857FF-E95C-48B0-80D1-1DE37AF0247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5769" r="-3846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/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/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F9F0DD0-4093-4E9E-985A-FC25CABC0073}"/>
              </a:ext>
            </a:extLst>
          </p:cNvPr>
          <p:cNvGrpSpPr/>
          <p:nvPr/>
        </p:nvGrpSpPr>
        <p:grpSpPr>
          <a:xfrm>
            <a:off x="9402051" y="1952111"/>
            <a:ext cx="909363" cy="1129181"/>
            <a:chOff x="7755117" y="1678781"/>
            <a:chExt cx="909363" cy="1129181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1FD6E89C-2206-4EAD-919A-84596DFE0728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17073C1-8AAD-458C-A5EF-85AC1D985054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BF8366B-14B1-46CD-9A1D-7B5FD69EE4F3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9A19A41D-5E50-4897-949B-A37AE66257F2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4F0C3E8-BB24-4E51-A6DA-392AF77085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D28DBEE-929B-4F37-B1E6-C34F63196172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C7FC1FB-A816-41F8-975D-C18AEDA0FE3A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D621F85-60AD-44E4-96C5-E6DBBDF36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3774" r="-377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25A7EBD-0779-4370-8AE6-C59DC1AC84E3}"/>
              </a:ext>
            </a:extLst>
          </p:cNvPr>
          <p:cNvSpPr/>
          <p:nvPr/>
        </p:nvSpPr>
        <p:spPr>
          <a:xfrm>
            <a:off x="983557" y="3307955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FB049FE4-1015-4809-84EE-AE05E02C914E}"/>
              </a:ext>
            </a:extLst>
          </p:cNvPr>
          <p:cNvSpPr/>
          <p:nvPr/>
        </p:nvSpPr>
        <p:spPr>
          <a:xfrm>
            <a:off x="1115340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8E7B6FA-AEDC-4E0B-AA25-90ABDDA66358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414911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C695B4C-4018-4154-B469-06F342D4D216}"/>
              </a:ext>
            </a:extLst>
          </p:cNvPr>
          <p:cNvCxnSpPr>
            <a:cxnSpLocks/>
            <a:stCxn id="218" idx="0"/>
          </p:cNvCxnSpPr>
          <p:nvPr/>
        </p:nvCxnSpPr>
        <p:spPr>
          <a:xfrm flipV="1">
            <a:off x="1415274" y="3498576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930F58E-D018-42BA-84F9-321CD72495E9}"/>
              </a:ext>
            </a:extLst>
          </p:cNvPr>
          <p:cNvCxnSpPr>
            <a:cxnSpLocks/>
            <a:stCxn id="218" idx="0"/>
            <a:endCxn id="222" idx="1"/>
          </p:cNvCxnSpPr>
          <p:nvPr/>
        </p:nvCxnSpPr>
        <p:spPr>
          <a:xfrm rot="16200000" flipH="1">
            <a:off x="1614480" y="3641644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AFB4A77-31EA-4757-9ABA-D54723BABE34}"/>
              </a:ext>
            </a:extLst>
          </p:cNvPr>
          <p:cNvSpPr/>
          <p:nvPr/>
        </p:nvSpPr>
        <p:spPr>
          <a:xfrm>
            <a:off x="1918641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C97530-0DB9-4BF2-80CC-4F3778675F8E}"/>
              </a:ext>
            </a:extLst>
          </p:cNvPr>
          <p:cNvCxnSpPr>
            <a:cxnSpLocks/>
            <a:endCxn id="222" idx="2"/>
          </p:cNvCxnSpPr>
          <p:nvPr/>
        </p:nvCxnSpPr>
        <p:spPr>
          <a:xfrm flipH="1" flipV="1">
            <a:off x="2218576" y="4050759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D09C81F-F8DF-42E2-9AA3-2A513A8DECC5}"/>
              </a:ext>
            </a:extLst>
          </p:cNvPr>
          <p:cNvCxnSpPr>
            <a:cxnSpLocks/>
            <a:stCxn id="222" idx="0"/>
          </p:cNvCxnSpPr>
          <p:nvPr/>
        </p:nvCxnSpPr>
        <p:spPr>
          <a:xfrm flipV="1">
            <a:off x="2218576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7ED0D4CB-B229-4F1E-8F05-72D275C75DBE}"/>
              </a:ext>
            </a:extLst>
          </p:cNvPr>
          <p:cNvCxnSpPr>
            <a:cxnSpLocks/>
            <a:stCxn id="222" idx="0"/>
            <a:endCxn id="226" idx="1"/>
          </p:cNvCxnSpPr>
          <p:nvPr/>
        </p:nvCxnSpPr>
        <p:spPr>
          <a:xfrm rot="16200000" flipH="1">
            <a:off x="2495474" y="3563952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6B5FC5CC-9239-48E5-A39C-7037E9B57AFD}"/>
              </a:ext>
            </a:extLst>
          </p:cNvPr>
          <p:cNvSpPr/>
          <p:nvPr/>
        </p:nvSpPr>
        <p:spPr>
          <a:xfrm>
            <a:off x="2877328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65A2D2-9533-4675-9989-E0268F4AAF81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3176899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E4CED3F8-2A0E-40DA-80B3-DCA2AED9D84A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3177263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A8D557B-3C66-4D8A-AFB8-D56C98707E8F}"/>
              </a:ext>
            </a:extLst>
          </p:cNvPr>
          <p:cNvCxnSpPr>
            <a:cxnSpLocks/>
            <a:stCxn id="226" idx="0"/>
          </p:cNvCxnSpPr>
          <p:nvPr/>
        </p:nvCxnSpPr>
        <p:spPr>
          <a:xfrm rot="16200000" flipH="1">
            <a:off x="3419076" y="3599038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4E550D3-72F8-44F8-88FE-E3FFD2979189}"/>
              </a:ext>
            </a:extLst>
          </p:cNvPr>
          <p:cNvCxnSpPr>
            <a:cxnSpLocks/>
          </p:cNvCxnSpPr>
          <p:nvPr/>
        </p:nvCxnSpPr>
        <p:spPr>
          <a:xfrm>
            <a:off x="3239394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EB7B04FD-9E39-436F-8222-9A393E9380A5}"/>
              </a:ext>
            </a:extLst>
          </p:cNvPr>
          <p:cNvSpPr/>
          <p:nvPr/>
        </p:nvSpPr>
        <p:spPr>
          <a:xfrm>
            <a:off x="3194103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FC4C5B00-C956-46E6-8AE8-C5E39B92332E}"/>
              </a:ext>
            </a:extLst>
          </p:cNvPr>
          <p:cNvSpPr/>
          <p:nvPr/>
        </p:nvSpPr>
        <p:spPr>
          <a:xfrm>
            <a:off x="2883232" y="396020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CF9B86C-B5FA-45BB-9CAF-7E62CADD416B}"/>
              </a:ext>
            </a:extLst>
          </p:cNvPr>
          <p:cNvCxnSpPr>
            <a:cxnSpLocks/>
          </p:cNvCxnSpPr>
          <p:nvPr/>
        </p:nvCxnSpPr>
        <p:spPr>
          <a:xfrm>
            <a:off x="2274257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4F6D0C10-7A10-483A-9A35-92DB4FB0C35D}"/>
              </a:ext>
            </a:extLst>
          </p:cNvPr>
          <p:cNvCxnSpPr>
            <a:cxnSpLocks/>
            <a:stCxn id="232" idx="2"/>
            <a:endCxn id="235" idx="0"/>
          </p:cNvCxnSpPr>
          <p:nvPr/>
        </p:nvCxnSpPr>
        <p:spPr>
          <a:xfrm rot="10800000">
            <a:off x="2273805" y="3834457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3FC92EE0-ED63-434E-A3B9-315CA2ACAEC3}"/>
              </a:ext>
            </a:extLst>
          </p:cNvPr>
          <p:cNvSpPr/>
          <p:nvPr/>
        </p:nvSpPr>
        <p:spPr>
          <a:xfrm>
            <a:off x="2228967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E9B210C-982D-44FC-B652-53D1B9129075}"/>
              </a:ext>
            </a:extLst>
          </p:cNvPr>
          <p:cNvCxnSpPr>
            <a:cxnSpLocks/>
          </p:cNvCxnSpPr>
          <p:nvPr/>
        </p:nvCxnSpPr>
        <p:spPr>
          <a:xfrm>
            <a:off x="2272438" y="3559121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48C254D-4273-4E8E-AA4C-281F76B45CE8}"/>
              </a:ext>
            </a:extLst>
          </p:cNvPr>
          <p:cNvSpPr/>
          <p:nvPr/>
        </p:nvSpPr>
        <p:spPr>
          <a:xfrm>
            <a:off x="1927520" y="396665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6F2684-641A-4783-8214-74EA4E5CB1EA}"/>
              </a:ext>
            </a:extLst>
          </p:cNvPr>
          <p:cNvCxnSpPr>
            <a:cxnSpLocks/>
          </p:cNvCxnSpPr>
          <p:nvPr/>
        </p:nvCxnSpPr>
        <p:spPr>
          <a:xfrm>
            <a:off x="1473930" y="405662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3798B679-7123-4F8E-ADC6-6787F87BBEED}"/>
              </a:ext>
            </a:extLst>
          </p:cNvPr>
          <p:cNvCxnSpPr>
            <a:cxnSpLocks/>
            <a:stCxn id="237" idx="2"/>
            <a:endCxn id="240" idx="0"/>
          </p:cNvCxnSpPr>
          <p:nvPr/>
        </p:nvCxnSpPr>
        <p:spPr>
          <a:xfrm rot="10800000">
            <a:off x="1473478" y="3840902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3FB698F3-9694-4012-8208-8F8602AA8B3E}"/>
              </a:ext>
            </a:extLst>
          </p:cNvPr>
          <p:cNvSpPr/>
          <p:nvPr/>
        </p:nvSpPr>
        <p:spPr>
          <a:xfrm>
            <a:off x="1428640" y="384090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FEE81FE-EBD2-4CF9-9171-8A270981DBB2}"/>
              </a:ext>
            </a:extLst>
          </p:cNvPr>
          <p:cNvCxnSpPr>
            <a:cxnSpLocks/>
          </p:cNvCxnSpPr>
          <p:nvPr/>
        </p:nvCxnSpPr>
        <p:spPr>
          <a:xfrm>
            <a:off x="1472112" y="356556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7947B2DD-8779-467A-85E5-E52C8C13171E}"/>
              </a:ext>
            </a:extLst>
          </p:cNvPr>
          <p:cNvCxnSpPr>
            <a:cxnSpLocks/>
          </p:cNvCxnSpPr>
          <p:nvPr/>
        </p:nvCxnSpPr>
        <p:spPr>
          <a:xfrm>
            <a:off x="3238980" y="3579673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/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/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/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/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/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/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/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/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/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41B1B20-2E25-4C3F-B18B-5E309570BEE0}"/>
              </a:ext>
            </a:extLst>
          </p:cNvPr>
          <p:cNvSpPr/>
          <p:nvPr/>
        </p:nvSpPr>
        <p:spPr>
          <a:xfrm>
            <a:off x="3780607" y="330795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707C642-FB47-494C-A6C5-6A5F224456F7}"/>
              </a:ext>
            </a:extLst>
          </p:cNvPr>
          <p:cNvSpPr/>
          <p:nvPr/>
        </p:nvSpPr>
        <p:spPr>
          <a:xfrm>
            <a:off x="3912390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064E3089-8A39-4321-95E8-35E8EEF8F48D}"/>
              </a:ext>
            </a:extLst>
          </p:cNvPr>
          <p:cNvCxnSpPr>
            <a:cxnSpLocks/>
            <a:endCxn id="302" idx="2"/>
          </p:cNvCxnSpPr>
          <p:nvPr/>
        </p:nvCxnSpPr>
        <p:spPr>
          <a:xfrm flipV="1">
            <a:off x="4211961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A19B655-37B2-48BF-8E85-5F4619724547}"/>
              </a:ext>
            </a:extLst>
          </p:cNvPr>
          <p:cNvCxnSpPr>
            <a:cxnSpLocks/>
            <a:stCxn id="302" idx="0"/>
          </p:cNvCxnSpPr>
          <p:nvPr/>
        </p:nvCxnSpPr>
        <p:spPr>
          <a:xfrm flipV="1">
            <a:off x="4212324" y="349857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연결선: 꺾임 304">
            <a:extLst>
              <a:ext uri="{FF2B5EF4-FFF2-40B4-BE49-F238E27FC236}">
                <a16:creationId xmlns:a16="http://schemas.microsoft.com/office/drawing/2014/main" id="{9A68B021-A0BC-4B1B-8D19-340A3D721BCD}"/>
              </a:ext>
            </a:extLst>
          </p:cNvPr>
          <p:cNvCxnSpPr>
            <a:cxnSpLocks/>
            <a:stCxn id="302" idx="0"/>
            <a:endCxn id="306" idx="1"/>
          </p:cNvCxnSpPr>
          <p:nvPr/>
        </p:nvCxnSpPr>
        <p:spPr>
          <a:xfrm rot="16200000" flipH="1">
            <a:off x="4411530" y="3641643"/>
            <a:ext cx="104954" cy="503366"/>
          </a:xfrm>
          <a:prstGeom prst="bentConnector4">
            <a:avLst>
              <a:gd name="adj1" fmla="val -166028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568BE051-6560-4309-88F7-8482800F6058}"/>
              </a:ext>
            </a:extLst>
          </p:cNvPr>
          <p:cNvSpPr/>
          <p:nvPr/>
        </p:nvSpPr>
        <p:spPr>
          <a:xfrm>
            <a:off x="4715691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098219BE-5BDC-49C5-9802-6EC96B54D66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5015626" y="405075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F9B708C-39C3-4E05-912F-6C876B835A6E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015626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39146F1C-62AD-44B3-BE7A-A89E004341AF}"/>
              </a:ext>
            </a:extLst>
          </p:cNvPr>
          <p:cNvCxnSpPr>
            <a:cxnSpLocks/>
            <a:stCxn id="306" idx="0"/>
            <a:endCxn id="310" idx="1"/>
          </p:cNvCxnSpPr>
          <p:nvPr/>
        </p:nvCxnSpPr>
        <p:spPr>
          <a:xfrm rot="16200000" flipH="1">
            <a:off x="5292524" y="356395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CCB50518-571D-4EA6-8B99-ECDD7B451DF3}"/>
              </a:ext>
            </a:extLst>
          </p:cNvPr>
          <p:cNvSpPr/>
          <p:nvPr/>
        </p:nvSpPr>
        <p:spPr>
          <a:xfrm>
            <a:off x="5674378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19206D-AF1D-43D3-8F5E-2E565A3F64A5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5973949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822BCFB-CE24-446F-B46E-4DDB94956B67}"/>
              </a:ext>
            </a:extLst>
          </p:cNvPr>
          <p:cNvCxnSpPr>
            <a:cxnSpLocks/>
            <a:stCxn id="310" idx="0"/>
          </p:cNvCxnSpPr>
          <p:nvPr/>
        </p:nvCxnSpPr>
        <p:spPr>
          <a:xfrm flipV="1">
            <a:off x="5974313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EFF01A8A-0761-4EC7-A32C-D79329B4CCF1}"/>
              </a:ext>
            </a:extLst>
          </p:cNvPr>
          <p:cNvCxnSpPr>
            <a:cxnSpLocks/>
          </p:cNvCxnSpPr>
          <p:nvPr/>
        </p:nvCxnSpPr>
        <p:spPr>
          <a:xfrm>
            <a:off x="6036444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타원 314">
            <a:extLst>
              <a:ext uri="{FF2B5EF4-FFF2-40B4-BE49-F238E27FC236}">
                <a16:creationId xmlns:a16="http://schemas.microsoft.com/office/drawing/2014/main" id="{8A216D9F-D164-4DCD-95FE-80C319771E6E}"/>
              </a:ext>
            </a:extLst>
          </p:cNvPr>
          <p:cNvSpPr/>
          <p:nvPr/>
        </p:nvSpPr>
        <p:spPr>
          <a:xfrm>
            <a:off x="5991153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B902F23-701D-4859-9B30-8532A6FF336C}"/>
              </a:ext>
            </a:extLst>
          </p:cNvPr>
          <p:cNvSpPr/>
          <p:nvPr/>
        </p:nvSpPr>
        <p:spPr>
          <a:xfrm>
            <a:off x="5680282" y="396020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1A0D5079-A649-43AC-B692-36019F168184}"/>
              </a:ext>
            </a:extLst>
          </p:cNvPr>
          <p:cNvCxnSpPr>
            <a:cxnSpLocks/>
          </p:cNvCxnSpPr>
          <p:nvPr/>
        </p:nvCxnSpPr>
        <p:spPr>
          <a:xfrm>
            <a:off x="5071307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FE8C8915-7F8E-4B43-9C4E-941BDF8885A0}"/>
              </a:ext>
            </a:extLst>
          </p:cNvPr>
          <p:cNvCxnSpPr>
            <a:cxnSpLocks/>
            <a:stCxn id="316" idx="2"/>
            <a:endCxn id="319" idx="0"/>
          </p:cNvCxnSpPr>
          <p:nvPr/>
        </p:nvCxnSpPr>
        <p:spPr>
          <a:xfrm rot="10800000">
            <a:off x="5070855" y="3834456"/>
            <a:ext cx="609428" cy="173643"/>
          </a:xfrm>
          <a:prstGeom prst="bentConnector4">
            <a:avLst>
              <a:gd name="adj1" fmla="val 50874"/>
              <a:gd name="adj2" fmla="val 16137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타원 318">
            <a:extLst>
              <a:ext uri="{FF2B5EF4-FFF2-40B4-BE49-F238E27FC236}">
                <a16:creationId xmlns:a16="http://schemas.microsoft.com/office/drawing/2014/main" id="{E233B17D-4138-4BDE-AA67-B6CA028A5C0F}"/>
              </a:ext>
            </a:extLst>
          </p:cNvPr>
          <p:cNvSpPr/>
          <p:nvPr/>
        </p:nvSpPr>
        <p:spPr>
          <a:xfrm>
            <a:off x="5026017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BC932505-2667-4E94-9863-3F547961E1CC}"/>
              </a:ext>
            </a:extLst>
          </p:cNvPr>
          <p:cNvCxnSpPr>
            <a:cxnSpLocks/>
          </p:cNvCxnSpPr>
          <p:nvPr/>
        </p:nvCxnSpPr>
        <p:spPr>
          <a:xfrm>
            <a:off x="5069488" y="355912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타원 320">
            <a:extLst>
              <a:ext uri="{FF2B5EF4-FFF2-40B4-BE49-F238E27FC236}">
                <a16:creationId xmlns:a16="http://schemas.microsoft.com/office/drawing/2014/main" id="{026AD2A8-988F-4362-B89F-4DC6EC3EE97C}"/>
              </a:ext>
            </a:extLst>
          </p:cNvPr>
          <p:cNvSpPr/>
          <p:nvPr/>
        </p:nvSpPr>
        <p:spPr>
          <a:xfrm>
            <a:off x="4724570" y="396665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FC5D4F0A-99AD-4F7B-8D6E-657295A2CB3A}"/>
              </a:ext>
            </a:extLst>
          </p:cNvPr>
          <p:cNvCxnSpPr>
            <a:cxnSpLocks/>
          </p:cNvCxnSpPr>
          <p:nvPr/>
        </p:nvCxnSpPr>
        <p:spPr>
          <a:xfrm>
            <a:off x="4270980" y="405662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6AECBA94-CC55-42A3-87A8-3543101201AB}"/>
              </a:ext>
            </a:extLst>
          </p:cNvPr>
          <p:cNvCxnSpPr>
            <a:cxnSpLocks/>
            <a:stCxn id="321" idx="2"/>
            <a:endCxn id="324" idx="0"/>
          </p:cNvCxnSpPr>
          <p:nvPr/>
        </p:nvCxnSpPr>
        <p:spPr>
          <a:xfrm rot="10800000">
            <a:off x="4270528" y="3840901"/>
            <a:ext cx="454042" cy="173642"/>
          </a:xfrm>
          <a:prstGeom prst="bentConnector4">
            <a:avLst>
              <a:gd name="adj1" fmla="val 34992"/>
              <a:gd name="adj2" fmla="val 16419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4B5330F-8A59-480D-BF0F-591F6D8F2AB3}"/>
              </a:ext>
            </a:extLst>
          </p:cNvPr>
          <p:cNvSpPr/>
          <p:nvPr/>
        </p:nvSpPr>
        <p:spPr>
          <a:xfrm>
            <a:off x="4225690" y="384090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5FAF5826-8485-4545-BF92-69A8DEC0CC4B}"/>
              </a:ext>
            </a:extLst>
          </p:cNvPr>
          <p:cNvCxnSpPr>
            <a:cxnSpLocks/>
          </p:cNvCxnSpPr>
          <p:nvPr/>
        </p:nvCxnSpPr>
        <p:spPr>
          <a:xfrm>
            <a:off x="4269162" y="356556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9D2E2A2E-A72A-48BA-BECE-378F8BE55B63}"/>
              </a:ext>
            </a:extLst>
          </p:cNvPr>
          <p:cNvCxnSpPr>
            <a:cxnSpLocks/>
          </p:cNvCxnSpPr>
          <p:nvPr/>
        </p:nvCxnSpPr>
        <p:spPr>
          <a:xfrm>
            <a:off x="6036030" y="3579672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/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/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/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blipFill>
                <a:blip r:embed="rId1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/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blipFill>
                <a:blip r:embed="rId1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/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blipFill>
                <a:blip r:embed="rId13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/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blipFill>
                <a:blip r:embed="rId14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/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blipFill>
                <a:blip r:embed="rId15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/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blipFill>
                <a:blip r:embed="rId16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/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blipFill>
                <a:blip r:embed="rId17"/>
                <a:stretch>
                  <a:fillRect l="-11538" r="-769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6EEEB9EB-B5C1-4678-8EFC-0F60CB358983}"/>
              </a:ext>
            </a:extLst>
          </p:cNvPr>
          <p:cNvCxnSpPr>
            <a:cxnSpLocks/>
            <a:stCxn id="310" idx="0"/>
          </p:cNvCxnSpPr>
          <p:nvPr/>
        </p:nvCxnSpPr>
        <p:spPr>
          <a:xfrm rot="16200000" flipH="1">
            <a:off x="6216126" y="3599037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FB3BE-3650-4BE8-88B5-DFB50219E64F}"/>
              </a:ext>
            </a:extLst>
          </p:cNvPr>
          <p:cNvSpPr/>
          <p:nvPr/>
        </p:nvSpPr>
        <p:spPr>
          <a:xfrm>
            <a:off x="6591329" y="3316330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B0DB19B-62D6-4654-8E47-735AB235D8E6}"/>
              </a:ext>
            </a:extLst>
          </p:cNvPr>
          <p:cNvSpPr/>
          <p:nvPr/>
        </p:nvSpPr>
        <p:spPr>
          <a:xfrm>
            <a:off x="6723112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4DDB133-86C7-474C-A156-8F7BECDDB45E}"/>
              </a:ext>
            </a:extLst>
          </p:cNvPr>
          <p:cNvCxnSpPr>
            <a:cxnSpLocks/>
            <a:endCxn id="255" idx="2"/>
          </p:cNvCxnSpPr>
          <p:nvPr/>
        </p:nvCxnSpPr>
        <p:spPr>
          <a:xfrm flipV="1">
            <a:off x="7022683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8A407-651E-46C4-864C-4F52AC8E1FB4}"/>
              </a:ext>
            </a:extLst>
          </p:cNvPr>
          <p:cNvCxnSpPr>
            <a:cxnSpLocks/>
            <a:stCxn id="255" idx="0"/>
          </p:cNvCxnSpPr>
          <p:nvPr/>
        </p:nvCxnSpPr>
        <p:spPr>
          <a:xfrm flipV="1">
            <a:off x="7023046" y="3506951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F7B5859E-CBE4-488A-80F6-FEE0186CE2E6}"/>
              </a:ext>
            </a:extLst>
          </p:cNvPr>
          <p:cNvCxnSpPr>
            <a:cxnSpLocks/>
            <a:stCxn id="255" idx="0"/>
            <a:endCxn id="259" idx="1"/>
          </p:cNvCxnSpPr>
          <p:nvPr/>
        </p:nvCxnSpPr>
        <p:spPr>
          <a:xfrm rot="16200000" flipH="1">
            <a:off x="7222252" y="3650019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4CD888-6DB5-400D-9BA2-098B22547329}"/>
              </a:ext>
            </a:extLst>
          </p:cNvPr>
          <p:cNvSpPr/>
          <p:nvPr/>
        </p:nvSpPr>
        <p:spPr>
          <a:xfrm>
            <a:off x="7526413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7CB37C5-4904-4D4B-97BC-6C508DFA0E8F}"/>
              </a:ext>
            </a:extLst>
          </p:cNvPr>
          <p:cNvCxnSpPr>
            <a:cxnSpLocks/>
            <a:endCxn id="259" idx="2"/>
          </p:cNvCxnSpPr>
          <p:nvPr/>
        </p:nvCxnSpPr>
        <p:spPr>
          <a:xfrm flipH="1" flipV="1">
            <a:off x="7826348" y="4059134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6AFB8B7-E5AB-4341-9204-D04A0E56BBBD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7826348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5F50657B-6C64-45D2-94F8-E0802F235733}"/>
              </a:ext>
            </a:extLst>
          </p:cNvPr>
          <p:cNvCxnSpPr>
            <a:cxnSpLocks/>
            <a:stCxn id="259" idx="0"/>
            <a:endCxn id="291" idx="1"/>
          </p:cNvCxnSpPr>
          <p:nvPr/>
        </p:nvCxnSpPr>
        <p:spPr>
          <a:xfrm rot="16200000" flipH="1">
            <a:off x="8103246" y="3572327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E98C167B-9891-4737-B451-33731122E2B2}"/>
              </a:ext>
            </a:extLst>
          </p:cNvPr>
          <p:cNvCxnSpPr>
            <a:cxnSpLocks/>
          </p:cNvCxnSpPr>
          <p:nvPr/>
        </p:nvCxnSpPr>
        <p:spPr>
          <a:xfrm>
            <a:off x="7882029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596A9543-6002-45F0-A482-E059FF6A3597}"/>
              </a:ext>
            </a:extLst>
          </p:cNvPr>
          <p:cNvCxnSpPr>
            <a:cxnSpLocks/>
            <a:stCxn id="297" idx="2"/>
            <a:endCxn id="265" idx="0"/>
          </p:cNvCxnSpPr>
          <p:nvPr/>
        </p:nvCxnSpPr>
        <p:spPr>
          <a:xfrm rot="10800000">
            <a:off x="7881577" y="3842832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3DACEE54-AD6D-4B56-A46F-C6743708FF6C}"/>
              </a:ext>
            </a:extLst>
          </p:cNvPr>
          <p:cNvSpPr/>
          <p:nvPr/>
        </p:nvSpPr>
        <p:spPr>
          <a:xfrm>
            <a:off x="7836739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3FB9FE1D-36E8-4DB7-9EBC-DDA16FCD3892}"/>
              </a:ext>
            </a:extLst>
          </p:cNvPr>
          <p:cNvCxnSpPr>
            <a:cxnSpLocks/>
          </p:cNvCxnSpPr>
          <p:nvPr/>
        </p:nvCxnSpPr>
        <p:spPr>
          <a:xfrm>
            <a:off x="7880210" y="356749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313F11CD-6D1B-44E1-84C4-6D4112B3D5D9}"/>
              </a:ext>
            </a:extLst>
          </p:cNvPr>
          <p:cNvSpPr/>
          <p:nvPr/>
        </p:nvSpPr>
        <p:spPr>
          <a:xfrm>
            <a:off x="7535292" y="39750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1D0B2A96-98B3-40A6-8128-AF7DB80C8D2C}"/>
              </a:ext>
            </a:extLst>
          </p:cNvPr>
          <p:cNvCxnSpPr>
            <a:cxnSpLocks/>
          </p:cNvCxnSpPr>
          <p:nvPr/>
        </p:nvCxnSpPr>
        <p:spPr>
          <a:xfrm>
            <a:off x="7081702" y="406499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2F4140A-36BE-4160-941B-E3F87DDC8350}"/>
              </a:ext>
            </a:extLst>
          </p:cNvPr>
          <p:cNvCxnSpPr>
            <a:cxnSpLocks/>
            <a:stCxn id="267" idx="2"/>
            <a:endCxn id="270" idx="0"/>
          </p:cNvCxnSpPr>
          <p:nvPr/>
        </p:nvCxnSpPr>
        <p:spPr>
          <a:xfrm rot="10800000">
            <a:off x="7081250" y="3849277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0BF0E8FB-5393-4964-B368-A85CED8A92B4}"/>
              </a:ext>
            </a:extLst>
          </p:cNvPr>
          <p:cNvSpPr/>
          <p:nvPr/>
        </p:nvSpPr>
        <p:spPr>
          <a:xfrm>
            <a:off x="7036412" y="384927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992AFAE-A14B-4D08-9AEA-E6F11FB725A9}"/>
              </a:ext>
            </a:extLst>
          </p:cNvPr>
          <p:cNvCxnSpPr>
            <a:cxnSpLocks/>
          </p:cNvCxnSpPr>
          <p:nvPr/>
        </p:nvCxnSpPr>
        <p:spPr>
          <a:xfrm>
            <a:off x="7079884" y="357394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/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/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/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/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/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EB4A460F-DEE7-4683-ADEB-A694BF14ECBD}"/>
              </a:ext>
            </a:extLst>
          </p:cNvPr>
          <p:cNvSpPr/>
          <p:nvPr/>
        </p:nvSpPr>
        <p:spPr>
          <a:xfrm>
            <a:off x="8485100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7DA54A81-B6D3-47D7-A129-2A95F787E5D3}"/>
              </a:ext>
            </a:extLst>
          </p:cNvPr>
          <p:cNvCxnSpPr>
            <a:cxnSpLocks/>
            <a:endCxn id="291" idx="2"/>
          </p:cNvCxnSpPr>
          <p:nvPr/>
        </p:nvCxnSpPr>
        <p:spPr>
          <a:xfrm flipV="1">
            <a:off x="8784671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43DBA2EB-8158-4F8F-8557-AEA5D082580A}"/>
              </a:ext>
            </a:extLst>
          </p:cNvPr>
          <p:cNvCxnSpPr>
            <a:cxnSpLocks/>
            <a:stCxn id="291" idx="0"/>
          </p:cNvCxnSpPr>
          <p:nvPr/>
        </p:nvCxnSpPr>
        <p:spPr>
          <a:xfrm flipV="1">
            <a:off x="8785035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7BF35CD3-9B57-4BA4-9268-317CC1D80140}"/>
              </a:ext>
            </a:extLst>
          </p:cNvPr>
          <p:cNvCxnSpPr>
            <a:cxnSpLocks/>
            <a:stCxn id="291" idx="0"/>
          </p:cNvCxnSpPr>
          <p:nvPr/>
        </p:nvCxnSpPr>
        <p:spPr>
          <a:xfrm rot="16200000" flipH="1">
            <a:off x="9026848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A54D11A-47A2-4883-B410-74F00D970439}"/>
              </a:ext>
            </a:extLst>
          </p:cNvPr>
          <p:cNvCxnSpPr>
            <a:cxnSpLocks/>
          </p:cNvCxnSpPr>
          <p:nvPr/>
        </p:nvCxnSpPr>
        <p:spPr>
          <a:xfrm>
            <a:off x="8847166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883BD93B-5F05-480F-B00D-275A06093A01}"/>
              </a:ext>
            </a:extLst>
          </p:cNvPr>
          <p:cNvSpPr/>
          <p:nvPr/>
        </p:nvSpPr>
        <p:spPr>
          <a:xfrm>
            <a:off x="8801875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A4C657A9-75AD-4392-99AE-1705F9362568}"/>
              </a:ext>
            </a:extLst>
          </p:cNvPr>
          <p:cNvSpPr/>
          <p:nvPr/>
        </p:nvSpPr>
        <p:spPr>
          <a:xfrm>
            <a:off x="8491004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529161F-CE0A-40FA-AD15-A9411579FEF3}"/>
              </a:ext>
            </a:extLst>
          </p:cNvPr>
          <p:cNvCxnSpPr>
            <a:cxnSpLocks/>
          </p:cNvCxnSpPr>
          <p:nvPr/>
        </p:nvCxnSpPr>
        <p:spPr>
          <a:xfrm>
            <a:off x="8846752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/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/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/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/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C6D76A80-4617-48CC-B3A3-5EEE03F17D10}"/>
              </a:ext>
            </a:extLst>
          </p:cNvPr>
          <p:cNvSpPr/>
          <p:nvPr/>
        </p:nvSpPr>
        <p:spPr>
          <a:xfrm>
            <a:off x="9402051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56DA4FE9-93E9-49E8-929D-F3D68BA31A3D}"/>
              </a:ext>
            </a:extLst>
          </p:cNvPr>
          <p:cNvCxnSpPr>
            <a:cxnSpLocks/>
            <a:endCxn id="281" idx="2"/>
          </p:cNvCxnSpPr>
          <p:nvPr/>
        </p:nvCxnSpPr>
        <p:spPr>
          <a:xfrm flipV="1">
            <a:off x="9701622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4F6723B7-E0F8-4694-8DCF-A773386366D2}"/>
              </a:ext>
            </a:extLst>
          </p:cNvPr>
          <p:cNvCxnSpPr>
            <a:cxnSpLocks/>
            <a:stCxn id="281" idx="0"/>
          </p:cNvCxnSpPr>
          <p:nvPr/>
        </p:nvCxnSpPr>
        <p:spPr>
          <a:xfrm flipV="1">
            <a:off x="9701986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CEFED424-60F3-4E3D-942D-324C6CC94590}"/>
              </a:ext>
            </a:extLst>
          </p:cNvPr>
          <p:cNvCxnSpPr>
            <a:cxnSpLocks/>
            <a:stCxn id="281" idx="0"/>
          </p:cNvCxnSpPr>
          <p:nvPr/>
        </p:nvCxnSpPr>
        <p:spPr>
          <a:xfrm rot="16200000" flipH="1">
            <a:off x="9943799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194F3866-6C3C-42D6-BFCF-D3D673E2AB0C}"/>
              </a:ext>
            </a:extLst>
          </p:cNvPr>
          <p:cNvCxnSpPr>
            <a:cxnSpLocks/>
          </p:cNvCxnSpPr>
          <p:nvPr/>
        </p:nvCxnSpPr>
        <p:spPr>
          <a:xfrm>
            <a:off x="9764117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BB89D58B-0696-484C-AC4F-B2BB69CE2F40}"/>
              </a:ext>
            </a:extLst>
          </p:cNvPr>
          <p:cNvSpPr/>
          <p:nvPr/>
        </p:nvSpPr>
        <p:spPr>
          <a:xfrm>
            <a:off x="9718826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A82BB76-8E8A-4DF5-918C-19CF1E685D10}"/>
              </a:ext>
            </a:extLst>
          </p:cNvPr>
          <p:cNvSpPr/>
          <p:nvPr/>
        </p:nvSpPr>
        <p:spPr>
          <a:xfrm>
            <a:off x="9407955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6008EAEC-C974-48B3-96C1-390AEE4ED3B4}"/>
              </a:ext>
            </a:extLst>
          </p:cNvPr>
          <p:cNvCxnSpPr>
            <a:cxnSpLocks/>
          </p:cNvCxnSpPr>
          <p:nvPr/>
        </p:nvCxnSpPr>
        <p:spPr>
          <a:xfrm>
            <a:off x="9763703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/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/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blipFill>
                <a:blip r:embed="rId26"/>
                <a:stretch>
                  <a:fillRect l="-11111" r="-370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F0D1564-F6C3-4EA3-A3DC-83610DC733F0}"/>
              </a:ext>
            </a:extLst>
          </p:cNvPr>
          <p:cNvGrpSpPr/>
          <p:nvPr/>
        </p:nvGrpSpPr>
        <p:grpSpPr>
          <a:xfrm>
            <a:off x="983557" y="4721251"/>
            <a:ext cx="2803134" cy="1144923"/>
            <a:chOff x="253574" y="1621329"/>
            <a:chExt cx="2803134" cy="1144923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8CC7F86-C7D0-4DAC-BECE-1FCE543B08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B312A53F-55CF-4C6B-A226-4F8FFF48FB04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B86C527D-AF64-4AA5-B503-CB825AA3F035}"/>
                </a:ext>
              </a:extLst>
            </p:cNvPr>
            <p:cNvCxnSpPr>
              <a:cxnSpLocks/>
              <a:endCxn id="338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2BCBA1A-052E-4F65-83F8-FDD40F1CA664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연결선: 꺾임 340">
              <a:extLst>
                <a:ext uri="{FF2B5EF4-FFF2-40B4-BE49-F238E27FC236}">
                  <a16:creationId xmlns:a16="http://schemas.microsoft.com/office/drawing/2014/main" id="{5DF088BC-94C9-46B5-A41C-0E7930964ABF}"/>
                </a:ext>
              </a:extLst>
            </p:cNvPr>
            <p:cNvCxnSpPr>
              <a:cxnSpLocks/>
              <a:stCxn id="338" idx="0"/>
              <a:endCxn id="342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858EBF8A-0598-455C-907D-24561CA5868E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83A1289-2063-4B12-BAE8-0F3369481809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9E264E7A-A1D3-428F-A076-D7FFE71C68A0}"/>
                </a:ext>
              </a:extLst>
            </p:cNvPr>
            <p:cNvCxnSpPr>
              <a:cxnSpLocks/>
              <a:stCxn id="342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연결선: 꺾임 344">
              <a:extLst>
                <a:ext uri="{FF2B5EF4-FFF2-40B4-BE49-F238E27FC236}">
                  <a16:creationId xmlns:a16="http://schemas.microsoft.com/office/drawing/2014/main" id="{1A7DE17A-83A9-4E58-BFB3-19BD7E923F67}"/>
                </a:ext>
              </a:extLst>
            </p:cNvPr>
            <p:cNvCxnSpPr>
              <a:cxnSpLocks/>
              <a:stCxn id="342" idx="0"/>
              <a:endCxn id="346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사각형: 둥근 모서리 345">
              <a:extLst>
                <a:ext uri="{FF2B5EF4-FFF2-40B4-BE49-F238E27FC236}">
                  <a16:creationId xmlns:a16="http://schemas.microsoft.com/office/drawing/2014/main" id="{85EFBFEC-D1D2-4219-9C52-1FA58D970B07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99F4AD7F-FFFB-4265-BE56-668D5EA454D3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013D1F58-610F-4924-BA39-3CF9AC28B4F4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5845F392-93B0-494D-A8D4-2AAB3C310038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0F10A1D1-1F1E-4EBC-A459-C089975D93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30F4B943-3AF5-48EA-8497-5E8F44D665FA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4E6F290F-7A35-4CB6-A530-74FCABE7A6D9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52B726F0-0E55-4AA0-BFBD-D3DF8D29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꺾임 353">
              <a:extLst>
                <a:ext uri="{FF2B5EF4-FFF2-40B4-BE49-F238E27FC236}">
                  <a16:creationId xmlns:a16="http://schemas.microsoft.com/office/drawing/2014/main" id="{48A57961-4249-40F1-85E5-62B832019D39}"/>
                </a:ext>
              </a:extLst>
            </p:cNvPr>
            <p:cNvCxnSpPr>
              <a:cxnSpLocks/>
              <a:stCxn id="352" idx="2"/>
              <a:endCxn id="355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7A087C26-782B-4906-81E8-59F3D245E0DC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6" name="직선 화살표 연결선 355">
              <a:extLst>
                <a:ext uri="{FF2B5EF4-FFF2-40B4-BE49-F238E27FC236}">
                  <a16:creationId xmlns:a16="http://schemas.microsoft.com/office/drawing/2014/main" id="{D78E5F06-5847-4FCA-AFBD-B40359D916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418EBB14-C7F8-4B69-B287-F6B75734C76E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8" name="직선 화살표 연결선 357">
              <a:extLst>
                <a:ext uri="{FF2B5EF4-FFF2-40B4-BE49-F238E27FC236}">
                  <a16:creationId xmlns:a16="http://schemas.microsoft.com/office/drawing/2014/main" id="{0F7D8528-3D7C-4A5F-A500-464041BC36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연결선: 꺾임 358">
              <a:extLst>
                <a:ext uri="{FF2B5EF4-FFF2-40B4-BE49-F238E27FC236}">
                  <a16:creationId xmlns:a16="http://schemas.microsoft.com/office/drawing/2014/main" id="{F4F2602A-A939-443D-B365-5E7CACF490AF}"/>
                </a:ext>
              </a:extLst>
            </p:cNvPr>
            <p:cNvCxnSpPr>
              <a:cxnSpLocks/>
              <a:stCxn id="357" idx="2"/>
              <a:endCxn id="360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FA267CF4-15AF-4086-9034-4DB687E707D5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1" name="직선 화살표 연결선 360">
              <a:extLst>
                <a:ext uri="{FF2B5EF4-FFF2-40B4-BE49-F238E27FC236}">
                  <a16:creationId xmlns:a16="http://schemas.microsoft.com/office/drawing/2014/main" id="{E8F0E7A9-4662-49FA-B7D6-3D2CBBF76A4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65965324-2C75-46F0-9984-11E98A49C0C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blipFill>
                  <a:blip r:embed="rId32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blipFill>
                  <a:blip r:embed="rId33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blipFill>
                  <a:blip r:embed="rId34"/>
                  <a:stretch>
                    <a:fillRect l="-5000" r="-5000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blipFill>
                  <a:blip r:embed="rId8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blipFill>
                  <a:blip r:embed="rId9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2EDD75B-9C1C-40F1-88AE-59BB59B8406E}"/>
              </a:ext>
            </a:extLst>
          </p:cNvPr>
          <p:cNvGrpSpPr/>
          <p:nvPr/>
        </p:nvGrpSpPr>
        <p:grpSpPr>
          <a:xfrm>
            <a:off x="3780607" y="4721250"/>
            <a:ext cx="2803134" cy="1178258"/>
            <a:chOff x="253574" y="1621329"/>
            <a:chExt cx="2803134" cy="1178258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97C67ABA-BEE6-4A11-99B2-BA58E249C7A5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948434D0-0F3A-4023-AF76-2452FC3C781C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F294E76C-2928-4E6B-B4B3-BA73656FDD8B}"/>
                </a:ext>
              </a:extLst>
            </p:cNvPr>
            <p:cNvCxnSpPr>
              <a:cxnSpLocks/>
              <a:endCxn id="422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423">
              <a:extLst>
                <a:ext uri="{FF2B5EF4-FFF2-40B4-BE49-F238E27FC236}">
                  <a16:creationId xmlns:a16="http://schemas.microsoft.com/office/drawing/2014/main" id="{54A302A9-5DC3-4A54-B05A-7AE1FD7DEB35}"/>
                </a:ext>
              </a:extLst>
            </p:cNvPr>
            <p:cNvCxnSpPr>
              <a:cxnSpLocks/>
              <a:stCxn id="422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42457276-E84F-4984-BA39-DA0BC735CF53}"/>
                </a:ext>
              </a:extLst>
            </p:cNvPr>
            <p:cNvCxnSpPr>
              <a:cxnSpLocks/>
              <a:stCxn id="422" idx="0"/>
              <a:endCxn id="426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사각형: 둥근 모서리 425">
              <a:extLst>
                <a:ext uri="{FF2B5EF4-FFF2-40B4-BE49-F238E27FC236}">
                  <a16:creationId xmlns:a16="http://schemas.microsoft.com/office/drawing/2014/main" id="{54E24509-BA8D-417D-9050-021B613902CB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7" name="직선 화살표 연결선 426">
              <a:extLst>
                <a:ext uri="{FF2B5EF4-FFF2-40B4-BE49-F238E27FC236}">
                  <a16:creationId xmlns:a16="http://schemas.microsoft.com/office/drawing/2014/main" id="{BB426226-C4F5-43BE-A79C-0E84F127BA6E}"/>
                </a:ext>
              </a:extLst>
            </p:cNvPr>
            <p:cNvCxnSpPr>
              <a:cxnSpLocks/>
              <a:endCxn id="426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화살표 연결선 427">
              <a:extLst>
                <a:ext uri="{FF2B5EF4-FFF2-40B4-BE49-F238E27FC236}">
                  <a16:creationId xmlns:a16="http://schemas.microsoft.com/office/drawing/2014/main" id="{0F5A988F-D4CD-41CB-9329-9BA66F399AFC}"/>
                </a:ext>
              </a:extLst>
            </p:cNvPr>
            <p:cNvCxnSpPr>
              <a:cxnSpLocks/>
              <a:stCxn id="426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연결선: 꺾임 428">
              <a:extLst>
                <a:ext uri="{FF2B5EF4-FFF2-40B4-BE49-F238E27FC236}">
                  <a16:creationId xmlns:a16="http://schemas.microsoft.com/office/drawing/2014/main" id="{E12E9DE9-6268-4621-9868-C134BCD8DF17}"/>
                </a:ext>
              </a:extLst>
            </p:cNvPr>
            <p:cNvCxnSpPr>
              <a:cxnSpLocks/>
              <a:stCxn id="426" idx="0"/>
              <a:endCxn id="430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사각형: 둥근 모서리 429">
              <a:extLst>
                <a:ext uri="{FF2B5EF4-FFF2-40B4-BE49-F238E27FC236}">
                  <a16:creationId xmlns:a16="http://schemas.microsoft.com/office/drawing/2014/main" id="{6BC8667A-1727-4ECF-9095-496DE71DFC3C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1" name="직선 화살표 연결선 430">
              <a:extLst>
                <a:ext uri="{FF2B5EF4-FFF2-40B4-BE49-F238E27FC236}">
                  <a16:creationId xmlns:a16="http://schemas.microsoft.com/office/drawing/2014/main" id="{BE8742BC-7D53-4860-8F47-E35A604CEA56}"/>
                </a:ext>
              </a:extLst>
            </p:cNvPr>
            <p:cNvCxnSpPr>
              <a:cxnSpLocks/>
              <a:endCxn id="430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화살표 연결선 431">
              <a:extLst>
                <a:ext uri="{FF2B5EF4-FFF2-40B4-BE49-F238E27FC236}">
                  <a16:creationId xmlns:a16="http://schemas.microsoft.com/office/drawing/2014/main" id="{A25FB1B7-2714-4FBD-B551-B8BB61940305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연결선: 꺾임 432">
              <a:extLst>
                <a:ext uri="{FF2B5EF4-FFF2-40B4-BE49-F238E27FC236}">
                  <a16:creationId xmlns:a16="http://schemas.microsoft.com/office/drawing/2014/main" id="{C05D9A6C-336E-4851-93FA-F06A61D115CD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>
              <a:extLst>
                <a:ext uri="{FF2B5EF4-FFF2-40B4-BE49-F238E27FC236}">
                  <a16:creationId xmlns:a16="http://schemas.microsoft.com/office/drawing/2014/main" id="{558D1CCC-2687-4AB6-B68D-AFBA2B24F8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2733B879-2811-47F6-9422-B3DA728B11B1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5C208A31-7378-4CB2-AFFA-18A9A84B1205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1EDF89-9FC2-4BDB-BC5C-C449DBB25EF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연결선: 꺾임 437">
              <a:extLst>
                <a:ext uri="{FF2B5EF4-FFF2-40B4-BE49-F238E27FC236}">
                  <a16:creationId xmlns:a16="http://schemas.microsoft.com/office/drawing/2014/main" id="{46F127B4-A564-4E43-92A6-0BDD22ADDBFD}"/>
                </a:ext>
              </a:extLst>
            </p:cNvPr>
            <p:cNvCxnSpPr>
              <a:cxnSpLocks/>
              <a:stCxn id="436" idx="2"/>
              <a:endCxn id="439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E09A8A2-C70A-47A1-A8BF-57652C47CEA2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0" name="직선 화살표 연결선 439">
              <a:extLst>
                <a:ext uri="{FF2B5EF4-FFF2-40B4-BE49-F238E27FC236}">
                  <a16:creationId xmlns:a16="http://schemas.microsoft.com/office/drawing/2014/main" id="{FE30871F-EAB4-4830-A7AF-F521BE1E5F9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3038C66B-9E31-4BB0-890E-39896C69213D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E9FC7CAB-6612-489D-B9B2-CC6D80263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연결선: 꺾임 442">
              <a:extLst>
                <a:ext uri="{FF2B5EF4-FFF2-40B4-BE49-F238E27FC236}">
                  <a16:creationId xmlns:a16="http://schemas.microsoft.com/office/drawing/2014/main" id="{34BED3F8-294B-482B-874D-863AF4C1AFC8}"/>
                </a:ext>
              </a:extLst>
            </p:cNvPr>
            <p:cNvCxnSpPr>
              <a:cxnSpLocks/>
              <a:stCxn id="441" idx="2"/>
              <a:endCxn id="444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CA9631C4-2C70-4714-9CD5-4DCDA748F8FD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5" name="직선 화살표 연결선 444">
              <a:extLst>
                <a:ext uri="{FF2B5EF4-FFF2-40B4-BE49-F238E27FC236}">
                  <a16:creationId xmlns:a16="http://schemas.microsoft.com/office/drawing/2014/main" id="{7C88CA60-8C32-4708-8FBB-83569C434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445">
              <a:extLst>
                <a:ext uri="{FF2B5EF4-FFF2-40B4-BE49-F238E27FC236}">
                  <a16:creationId xmlns:a16="http://schemas.microsoft.com/office/drawing/2014/main" id="{FB993E34-0A18-4768-82A7-F5B74102A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36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37"/>
                  <a:stretch>
                    <a:fillRect l="-3846" r="-5769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AF6B203-18D4-4139-A9AF-FAD3989097D5}"/>
              </a:ext>
            </a:extLst>
          </p:cNvPr>
          <p:cNvSpPr/>
          <p:nvPr/>
        </p:nvSpPr>
        <p:spPr>
          <a:xfrm>
            <a:off x="6591329" y="4729626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F14CCA29-7870-4F5D-91E3-1DBA72B9E880}"/>
              </a:ext>
            </a:extLst>
          </p:cNvPr>
          <p:cNvSpPr/>
          <p:nvPr/>
        </p:nvSpPr>
        <p:spPr>
          <a:xfrm>
            <a:off x="6723112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2C0F925C-1091-48E6-9159-D2E64A1B446D}"/>
              </a:ext>
            </a:extLst>
          </p:cNvPr>
          <p:cNvCxnSpPr>
            <a:cxnSpLocks/>
            <a:endCxn id="375" idx="2"/>
          </p:cNvCxnSpPr>
          <p:nvPr/>
        </p:nvCxnSpPr>
        <p:spPr>
          <a:xfrm flipV="1">
            <a:off x="7022683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FE0E6CA-B01A-4D32-80F2-77210B19C353}"/>
              </a:ext>
            </a:extLst>
          </p:cNvPr>
          <p:cNvCxnSpPr>
            <a:cxnSpLocks/>
            <a:stCxn id="375" idx="0"/>
          </p:cNvCxnSpPr>
          <p:nvPr/>
        </p:nvCxnSpPr>
        <p:spPr>
          <a:xfrm flipV="1">
            <a:off x="7023046" y="4920247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35042987-103E-47D9-8B0E-926DFB5E8F70}"/>
              </a:ext>
            </a:extLst>
          </p:cNvPr>
          <p:cNvCxnSpPr>
            <a:cxnSpLocks/>
            <a:stCxn id="375" idx="0"/>
            <a:endCxn id="379" idx="1"/>
          </p:cNvCxnSpPr>
          <p:nvPr/>
        </p:nvCxnSpPr>
        <p:spPr>
          <a:xfrm rot="16200000" flipH="1">
            <a:off x="7222252" y="5063315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B3AC9574-05BA-464D-8D85-4A23D2D9C16A}"/>
              </a:ext>
            </a:extLst>
          </p:cNvPr>
          <p:cNvSpPr/>
          <p:nvPr/>
        </p:nvSpPr>
        <p:spPr>
          <a:xfrm>
            <a:off x="7526413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F56191D-3110-4FD4-A6DA-5E521593E270}"/>
              </a:ext>
            </a:extLst>
          </p:cNvPr>
          <p:cNvCxnSpPr>
            <a:cxnSpLocks/>
            <a:endCxn id="379" idx="2"/>
          </p:cNvCxnSpPr>
          <p:nvPr/>
        </p:nvCxnSpPr>
        <p:spPr>
          <a:xfrm flipH="1" flipV="1">
            <a:off x="7826348" y="5472430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E17447A8-6C74-4538-8F94-A55BB247FD17}"/>
              </a:ext>
            </a:extLst>
          </p:cNvPr>
          <p:cNvCxnSpPr>
            <a:cxnSpLocks/>
            <a:stCxn id="379" idx="0"/>
          </p:cNvCxnSpPr>
          <p:nvPr/>
        </p:nvCxnSpPr>
        <p:spPr>
          <a:xfrm flipV="1">
            <a:off x="7826348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C4E4C159-8A60-47EF-B3F1-138177415972}"/>
              </a:ext>
            </a:extLst>
          </p:cNvPr>
          <p:cNvCxnSpPr>
            <a:cxnSpLocks/>
            <a:stCxn id="379" idx="0"/>
            <a:endCxn id="411" idx="1"/>
          </p:cNvCxnSpPr>
          <p:nvPr/>
        </p:nvCxnSpPr>
        <p:spPr>
          <a:xfrm rot="16200000" flipH="1">
            <a:off x="8103246" y="4985623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AEA352B4-AEE5-4284-9EF5-795E39BE21C6}"/>
              </a:ext>
            </a:extLst>
          </p:cNvPr>
          <p:cNvCxnSpPr>
            <a:cxnSpLocks/>
          </p:cNvCxnSpPr>
          <p:nvPr/>
        </p:nvCxnSpPr>
        <p:spPr>
          <a:xfrm>
            <a:off x="7882029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3AD52F02-C218-428E-820E-7FA534B07AEC}"/>
              </a:ext>
            </a:extLst>
          </p:cNvPr>
          <p:cNvCxnSpPr>
            <a:cxnSpLocks/>
            <a:stCxn id="417" idx="2"/>
            <a:endCxn id="385" idx="0"/>
          </p:cNvCxnSpPr>
          <p:nvPr/>
        </p:nvCxnSpPr>
        <p:spPr>
          <a:xfrm rot="10800000">
            <a:off x="7881577" y="5256128"/>
            <a:ext cx="609428" cy="173643"/>
          </a:xfrm>
          <a:prstGeom prst="bentConnector4">
            <a:avLst>
              <a:gd name="adj1" fmla="val 50874"/>
              <a:gd name="adj2" fmla="val 16579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EC277EBE-4BB6-42C9-9BF0-12360DFDA763}"/>
              </a:ext>
            </a:extLst>
          </p:cNvPr>
          <p:cNvSpPr/>
          <p:nvPr/>
        </p:nvSpPr>
        <p:spPr>
          <a:xfrm>
            <a:off x="7836739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1C5D2ABB-0512-4603-B7B7-D56ED68314EF}"/>
              </a:ext>
            </a:extLst>
          </p:cNvPr>
          <p:cNvCxnSpPr>
            <a:cxnSpLocks/>
          </p:cNvCxnSpPr>
          <p:nvPr/>
        </p:nvCxnSpPr>
        <p:spPr>
          <a:xfrm>
            <a:off x="7880210" y="498079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1BF7F67B-CAD1-4780-A03C-610C6CF7C1ED}"/>
              </a:ext>
            </a:extLst>
          </p:cNvPr>
          <p:cNvSpPr/>
          <p:nvPr/>
        </p:nvSpPr>
        <p:spPr>
          <a:xfrm>
            <a:off x="7535292" y="5388324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B544611-4722-4F15-ABF6-8C112E7990D9}"/>
              </a:ext>
            </a:extLst>
          </p:cNvPr>
          <p:cNvCxnSpPr>
            <a:cxnSpLocks/>
          </p:cNvCxnSpPr>
          <p:nvPr/>
        </p:nvCxnSpPr>
        <p:spPr>
          <a:xfrm>
            <a:off x="7081702" y="547829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B20CB15F-CC48-4883-B402-3F3C8B3D80BD}"/>
              </a:ext>
            </a:extLst>
          </p:cNvPr>
          <p:cNvCxnSpPr>
            <a:cxnSpLocks/>
            <a:stCxn id="387" idx="2"/>
            <a:endCxn id="390" idx="0"/>
          </p:cNvCxnSpPr>
          <p:nvPr/>
        </p:nvCxnSpPr>
        <p:spPr>
          <a:xfrm rot="10800000">
            <a:off x="7081250" y="5262573"/>
            <a:ext cx="454042" cy="173642"/>
          </a:xfrm>
          <a:prstGeom prst="bentConnector4">
            <a:avLst>
              <a:gd name="adj1" fmla="val 34992"/>
              <a:gd name="adj2" fmla="val 1730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99F40A4F-A94E-477B-8F9F-FDBA27A79CBC}"/>
              </a:ext>
            </a:extLst>
          </p:cNvPr>
          <p:cNvSpPr/>
          <p:nvPr/>
        </p:nvSpPr>
        <p:spPr>
          <a:xfrm>
            <a:off x="7036412" y="526257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460F22F7-3903-4D97-AC8B-28A1D385FA5C}"/>
              </a:ext>
            </a:extLst>
          </p:cNvPr>
          <p:cNvCxnSpPr>
            <a:cxnSpLocks/>
          </p:cNvCxnSpPr>
          <p:nvPr/>
        </p:nvCxnSpPr>
        <p:spPr>
          <a:xfrm>
            <a:off x="7079884" y="498723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/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/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/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/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/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blipFill>
                <a:blip r:embed="rId38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CEAB7AAB-E18F-4DCD-9A6C-608D6D01207C}"/>
              </a:ext>
            </a:extLst>
          </p:cNvPr>
          <p:cNvSpPr/>
          <p:nvPr/>
        </p:nvSpPr>
        <p:spPr>
          <a:xfrm>
            <a:off x="8485100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B73651CF-1234-43A2-84B8-B72DFEE969E7}"/>
              </a:ext>
            </a:extLst>
          </p:cNvPr>
          <p:cNvCxnSpPr>
            <a:cxnSpLocks/>
            <a:endCxn id="411" idx="2"/>
          </p:cNvCxnSpPr>
          <p:nvPr/>
        </p:nvCxnSpPr>
        <p:spPr>
          <a:xfrm flipV="1">
            <a:off x="8784671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ADE77B83-B58D-461A-A340-1ECA82938180}"/>
              </a:ext>
            </a:extLst>
          </p:cNvPr>
          <p:cNvCxnSpPr>
            <a:cxnSpLocks/>
            <a:stCxn id="411" idx="0"/>
          </p:cNvCxnSpPr>
          <p:nvPr/>
        </p:nvCxnSpPr>
        <p:spPr>
          <a:xfrm flipV="1">
            <a:off x="8785035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9443241-5DDC-4DA1-8BF4-434C6E0D1240}"/>
              </a:ext>
            </a:extLst>
          </p:cNvPr>
          <p:cNvCxnSpPr>
            <a:cxnSpLocks/>
            <a:stCxn id="411" idx="0"/>
          </p:cNvCxnSpPr>
          <p:nvPr/>
        </p:nvCxnSpPr>
        <p:spPr>
          <a:xfrm rot="16200000" flipH="1">
            <a:off x="9026848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F0EAC6A3-5F6A-4255-BECA-B85C60EB2E75}"/>
              </a:ext>
            </a:extLst>
          </p:cNvPr>
          <p:cNvCxnSpPr>
            <a:cxnSpLocks/>
          </p:cNvCxnSpPr>
          <p:nvPr/>
        </p:nvCxnSpPr>
        <p:spPr>
          <a:xfrm>
            <a:off x="8847166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타원 415">
            <a:extLst>
              <a:ext uri="{FF2B5EF4-FFF2-40B4-BE49-F238E27FC236}">
                <a16:creationId xmlns:a16="http://schemas.microsoft.com/office/drawing/2014/main" id="{EB668B3E-E679-4F08-9E8D-82C5E7CCD1C0}"/>
              </a:ext>
            </a:extLst>
          </p:cNvPr>
          <p:cNvSpPr/>
          <p:nvPr/>
        </p:nvSpPr>
        <p:spPr>
          <a:xfrm>
            <a:off x="8801875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A1295BE4-D5A6-4635-B587-AF796242B946}"/>
              </a:ext>
            </a:extLst>
          </p:cNvPr>
          <p:cNvSpPr/>
          <p:nvPr/>
        </p:nvSpPr>
        <p:spPr>
          <a:xfrm>
            <a:off x="8491004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E6641D35-7BB8-449E-9A54-3FD7BD07B2F3}"/>
              </a:ext>
            </a:extLst>
          </p:cNvPr>
          <p:cNvCxnSpPr>
            <a:cxnSpLocks/>
          </p:cNvCxnSpPr>
          <p:nvPr/>
        </p:nvCxnSpPr>
        <p:spPr>
          <a:xfrm>
            <a:off x="8846752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/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/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blipFill>
                <a:blip r:embed="rId39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/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blipFill>
                <a:blip r:embed="rId40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/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5F88FD1A-4827-444B-B278-AE77438A544A}"/>
              </a:ext>
            </a:extLst>
          </p:cNvPr>
          <p:cNvSpPr/>
          <p:nvPr/>
        </p:nvSpPr>
        <p:spPr>
          <a:xfrm>
            <a:off x="9402051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26DBB010-B01B-4E1D-876C-AF298A16F1E6}"/>
              </a:ext>
            </a:extLst>
          </p:cNvPr>
          <p:cNvCxnSpPr>
            <a:cxnSpLocks/>
            <a:endCxn id="401" idx="2"/>
          </p:cNvCxnSpPr>
          <p:nvPr/>
        </p:nvCxnSpPr>
        <p:spPr>
          <a:xfrm flipV="1">
            <a:off x="9701622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11CFEE9D-62D7-4D00-9364-285D050633D8}"/>
              </a:ext>
            </a:extLst>
          </p:cNvPr>
          <p:cNvCxnSpPr>
            <a:cxnSpLocks/>
            <a:stCxn id="401" idx="0"/>
          </p:cNvCxnSpPr>
          <p:nvPr/>
        </p:nvCxnSpPr>
        <p:spPr>
          <a:xfrm flipV="1">
            <a:off x="9701986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연결선: 꺾임 403">
            <a:extLst>
              <a:ext uri="{FF2B5EF4-FFF2-40B4-BE49-F238E27FC236}">
                <a16:creationId xmlns:a16="http://schemas.microsoft.com/office/drawing/2014/main" id="{CD52B648-1161-44C2-BD18-AB7B76EB7436}"/>
              </a:ext>
            </a:extLst>
          </p:cNvPr>
          <p:cNvCxnSpPr>
            <a:cxnSpLocks/>
            <a:stCxn id="401" idx="0"/>
          </p:cNvCxnSpPr>
          <p:nvPr/>
        </p:nvCxnSpPr>
        <p:spPr>
          <a:xfrm rot="16200000" flipH="1">
            <a:off x="9943799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A60FF5A9-70F9-499D-854E-C40AA63498CD}"/>
              </a:ext>
            </a:extLst>
          </p:cNvPr>
          <p:cNvCxnSpPr>
            <a:cxnSpLocks/>
          </p:cNvCxnSpPr>
          <p:nvPr/>
        </p:nvCxnSpPr>
        <p:spPr>
          <a:xfrm>
            <a:off x="9764117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타원 405">
            <a:extLst>
              <a:ext uri="{FF2B5EF4-FFF2-40B4-BE49-F238E27FC236}">
                <a16:creationId xmlns:a16="http://schemas.microsoft.com/office/drawing/2014/main" id="{21E39126-0CF8-4C66-8EC9-7FEBA0CA2BAD}"/>
              </a:ext>
            </a:extLst>
          </p:cNvPr>
          <p:cNvSpPr/>
          <p:nvPr/>
        </p:nvSpPr>
        <p:spPr>
          <a:xfrm>
            <a:off x="9718826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F87DAC31-D3B3-4065-AFB9-06F800EF6878}"/>
              </a:ext>
            </a:extLst>
          </p:cNvPr>
          <p:cNvSpPr/>
          <p:nvPr/>
        </p:nvSpPr>
        <p:spPr>
          <a:xfrm>
            <a:off x="9407955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232CFA9-EC75-4C92-853A-028046A9781A}"/>
              </a:ext>
            </a:extLst>
          </p:cNvPr>
          <p:cNvCxnSpPr>
            <a:cxnSpLocks/>
          </p:cNvCxnSpPr>
          <p:nvPr/>
        </p:nvCxnSpPr>
        <p:spPr>
          <a:xfrm>
            <a:off x="9763703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/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/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blipFill>
                <a:blip r:embed="rId41"/>
                <a:stretch>
                  <a:fillRect l="-11111" r="-370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/>
          <p:nvPr/>
        </p:nvCxnSpPr>
        <p:spPr>
          <a:xfrm>
            <a:off x="637775" y="1943735"/>
            <a:ext cx="0" cy="37428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9EB0B-07A4-4C44-98D8-C13DD7E1B51C}"/>
              </a:ext>
            </a:extLst>
          </p:cNvPr>
          <p:cNvSpPr/>
          <p:nvPr/>
        </p:nvSpPr>
        <p:spPr>
          <a:xfrm>
            <a:off x="3720748" y="1725986"/>
            <a:ext cx="6590664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F18F378-16A8-4E4F-8B8E-B899834FF1EB}"/>
              </a:ext>
            </a:extLst>
          </p:cNvPr>
          <p:cNvSpPr/>
          <p:nvPr/>
        </p:nvSpPr>
        <p:spPr>
          <a:xfrm>
            <a:off x="890034" y="4629367"/>
            <a:ext cx="5630099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6B9AA83-B699-42C9-9795-8FD11CD05A1D}"/>
              </a:ext>
            </a:extLst>
          </p:cNvPr>
          <p:cNvSpPr/>
          <p:nvPr/>
        </p:nvSpPr>
        <p:spPr>
          <a:xfrm>
            <a:off x="6544160" y="3181074"/>
            <a:ext cx="3773156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2B271296-085C-4131-842F-95FCBB5CE6E4}"/>
              </a:ext>
            </a:extLst>
          </p:cNvPr>
          <p:cNvSpPr/>
          <p:nvPr/>
        </p:nvSpPr>
        <p:spPr>
          <a:xfrm>
            <a:off x="9349626" y="4669307"/>
            <a:ext cx="976475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B61E3FBF-6648-4CB9-BA6D-7592CEE79834}"/>
              </a:ext>
            </a:extLst>
          </p:cNvPr>
          <p:cNvSpPr/>
          <p:nvPr/>
        </p:nvSpPr>
        <p:spPr>
          <a:xfrm>
            <a:off x="882996" y="3151123"/>
            <a:ext cx="2838956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68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5296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Affine(W1, b1)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688226-8807-487E-AC77-8FA84C87FC23}"/>
              </a:ext>
            </a:extLst>
          </p:cNvPr>
          <p:cNvSpPr/>
          <p:nvPr/>
        </p:nvSpPr>
        <p:spPr>
          <a:xfrm>
            <a:off x="5141225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78545C-BE87-4DD2-B1E8-B6F7DB3966A4}"/>
              </a:ext>
            </a:extLst>
          </p:cNvPr>
          <p:cNvSpPr/>
          <p:nvPr/>
        </p:nvSpPr>
        <p:spPr>
          <a:xfrm>
            <a:off x="4023917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70EC-653F-4BA0-81E3-F6F709A64B18}"/>
              </a:ext>
            </a:extLst>
          </p:cNvPr>
          <p:cNvSpPr/>
          <p:nvPr/>
        </p:nvSpPr>
        <p:spPr>
          <a:xfrm>
            <a:off x="4396353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EF4725-54DA-44D9-937A-1785DBA0FA2A}"/>
              </a:ext>
            </a:extLst>
          </p:cNvPr>
          <p:cNvSpPr/>
          <p:nvPr/>
        </p:nvSpPr>
        <p:spPr>
          <a:xfrm>
            <a:off x="4768789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A8A390-E6A8-42BB-BB95-9FBE7B98330C}"/>
              </a:ext>
            </a:extLst>
          </p:cNvPr>
          <p:cNvSpPr/>
          <p:nvPr/>
        </p:nvSpPr>
        <p:spPr>
          <a:xfrm>
            <a:off x="5141225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C9570E-1625-47A4-A3C8-9B1AE50F1EDC}"/>
              </a:ext>
            </a:extLst>
          </p:cNvPr>
          <p:cNvSpPr/>
          <p:nvPr/>
        </p:nvSpPr>
        <p:spPr>
          <a:xfrm>
            <a:off x="869290" y="5068821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8BC9B3-842E-4F3C-BCFA-82D8B0E80161}"/>
              </a:ext>
            </a:extLst>
          </p:cNvPr>
          <p:cNvSpPr/>
          <p:nvPr/>
        </p:nvSpPr>
        <p:spPr>
          <a:xfrm>
            <a:off x="869289" y="54564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38912C-43A3-4670-9DB9-8803FA6EF657}"/>
              </a:ext>
            </a:extLst>
          </p:cNvPr>
          <p:cNvSpPr/>
          <p:nvPr/>
        </p:nvSpPr>
        <p:spPr>
          <a:xfrm>
            <a:off x="869288" y="58283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2091FE-DF8B-4DB1-A4CD-0089C2FC667E}"/>
              </a:ext>
            </a:extLst>
          </p:cNvPr>
          <p:cNvCxnSpPr>
            <a:cxnSpLocks/>
            <a:stCxn id="41" idx="0"/>
            <a:endCxn id="3" idx="1"/>
          </p:cNvCxnSpPr>
          <p:nvPr/>
        </p:nvCxnSpPr>
        <p:spPr>
          <a:xfrm flipV="1">
            <a:off x="3041126" y="4348167"/>
            <a:ext cx="982791" cy="112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B97F16-E61F-412C-8DF6-8EF46461E0C9}"/>
              </a:ext>
            </a:extLst>
          </p:cNvPr>
          <p:cNvSpPr/>
          <p:nvPr/>
        </p:nvSpPr>
        <p:spPr>
          <a:xfrm>
            <a:off x="2799337" y="5470476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DE0131-128F-46E6-8818-110FAB036235}"/>
              </a:ext>
            </a:extLst>
          </p:cNvPr>
          <p:cNvSpPr/>
          <p:nvPr/>
        </p:nvSpPr>
        <p:spPr>
          <a:xfrm>
            <a:off x="3282914" y="5470475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E25D18C-0CC4-4568-AB07-218EB4CC631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148543" y="5675230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3076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D80F16-15A7-40E8-A7F8-314586FCE086}"/>
              </a:ext>
            </a:extLst>
          </p:cNvPr>
          <p:cNvSpPr/>
          <p:nvPr/>
        </p:nvSpPr>
        <p:spPr>
          <a:xfrm>
            <a:off x="6158384" y="416144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D84DFE6-E349-4DD7-B8AF-02312EABA0AD}"/>
              </a:ext>
            </a:extLst>
          </p:cNvPr>
          <p:cNvSpPr/>
          <p:nvPr/>
        </p:nvSpPr>
        <p:spPr>
          <a:xfrm>
            <a:off x="6158384" y="5366557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2CCAF670-2739-4486-9392-3417582CC29D}"/>
              </a:ext>
            </a:extLst>
          </p:cNvPr>
          <p:cNvSpPr/>
          <p:nvPr/>
        </p:nvSpPr>
        <p:spPr>
          <a:xfrm>
            <a:off x="6564877" y="6204133"/>
            <a:ext cx="2464706" cy="230735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5D27A8E-6E5A-4061-BBAA-3444982016AD}"/>
              </a:ext>
            </a:extLst>
          </p:cNvPr>
          <p:cNvSpPr/>
          <p:nvPr/>
        </p:nvSpPr>
        <p:spPr>
          <a:xfrm>
            <a:off x="6611011" y="4992726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6158384" y="1402881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8A41B3D-0DAE-478E-8F1C-8CABEBDBB1D3}"/>
              </a:ext>
            </a:extLst>
          </p:cNvPr>
          <p:cNvSpPr/>
          <p:nvPr/>
        </p:nvSpPr>
        <p:spPr>
          <a:xfrm>
            <a:off x="6576787" y="2221734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D444DF56-3DBF-4B89-B379-CB4E03FAA866}"/>
              </a:ext>
            </a:extLst>
          </p:cNvPr>
          <p:cNvSpPr/>
          <p:nvPr/>
        </p:nvSpPr>
        <p:spPr>
          <a:xfrm>
            <a:off x="6158384" y="260798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BEF7A1C-28EF-4B2B-9E23-331552BEEDFC}"/>
              </a:ext>
            </a:extLst>
          </p:cNvPr>
          <p:cNvSpPr/>
          <p:nvPr/>
        </p:nvSpPr>
        <p:spPr>
          <a:xfrm>
            <a:off x="6617393" y="3449737"/>
            <a:ext cx="2440771" cy="207170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6EF3F26D-3355-4B07-B2BB-A38FB40057B4}"/>
              </a:ext>
            </a:extLst>
          </p:cNvPr>
          <p:cNvSpPr/>
          <p:nvPr/>
        </p:nvSpPr>
        <p:spPr>
          <a:xfrm>
            <a:off x="1813336" y="5316205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B7E017F-557B-41E0-8D89-2B3210C7FEB4}"/>
              </a:ext>
            </a:extLst>
          </p:cNvPr>
          <p:cNvSpPr/>
          <p:nvPr/>
        </p:nvSpPr>
        <p:spPr>
          <a:xfrm>
            <a:off x="1824855" y="2266439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426E1A30-8D26-4219-A10E-F621FB89C90E}"/>
              </a:ext>
            </a:extLst>
          </p:cNvPr>
          <p:cNvSpPr/>
          <p:nvPr/>
        </p:nvSpPr>
        <p:spPr>
          <a:xfrm>
            <a:off x="1824193" y="2606164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미니배치 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29106" y="960955"/>
            <a:ext cx="608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 시 데이터를 제공하는 시작 위치를 각 미니배치로 옮긴다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>
            <a:cxnSpLocks/>
          </p:cNvCxnSpPr>
          <p:nvPr/>
        </p:nvCxnSpPr>
        <p:spPr>
          <a:xfrm>
            <a:off x="637775" y="1402881"/>
            <a:ext cx="0" cy="50268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6314426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669144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669574" y="1570712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6921385" y="1620254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7265604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20752" y="2056879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620752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7964557" y="1528259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8400771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755489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8755920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9061346" y="1566639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8829488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8775860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8407762" y="197715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7686683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7686148" y="1866437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7633056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7684530" y="162401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7276117" y="1982828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6739028" y="2062041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6738492" y="1872111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6685400" y="187211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6736875" y="1629692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8828998" y="1642113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blipFill>
                <a:blip r:embed="rId4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blipFill>
                <a:blip r:embed="rId5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blipFill>
                <a:blip r:embed="rId6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blipFill>
                <a:blip r:embed="rId7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blipFill>
                <a:blip r:embed="rId8"/>
                <a:stretch>
                  <a:fillRect l="-6122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blipFill>
                <a:blip r:embed="rId10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/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5DD696D0-B18F-43DE-9A5D-370E19D7441E}"/>
              </a:ext>
            </a:extLst>
          </p:cNvPr>
          <p:cNvSpPr/>
          <p:nvPr/>
        </p:nvSpPr>
        <p:spPr>
          <a:xfrm>
            <a:off x="6314426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ADE2B369-D49D-4240-85F0-9147ED21A79F}"/>
              </a:ext>
            </a:extLst>
          </p:cNvPr>
          <p:cNvCxnSpPr>
            <a:cxnSpLocks/>
            <a:endCxn id="458" idx="2"/>
          </p:cNvCxnSpPr>
          <p:nvPr/>
        </p:nvCxnSpPr>
        <p:spPr>
          <a:xfrm flipV="1">
            <a:off x="6669144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0B63270F-C8B3-49FA-9039-66A73B2EACA6}"/>
              </a:ext>
            </a:extLst>
          </p:cNvPr>
          <p:cNvCxnSpPr>
            <a:cxnSpLocks/>
            <a:stCxn id="458" idx="0"/>
          </p:cNvCxnSpPr>
          <p:nvPr/>
        </p:nvCxnSpPr>
        <p:spPr>
          <a:xfrm flipV="1">
            <a:off x="6669574" y="277582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연결선: 꺾임 463">
            <a:extLst>
              <a:ext uri="{FF2B5EF4-FFF2-40B4-BE49-F238E27FC236}">
                <a16:creationId xmlns:a16="http://schemas.microsoft.com/office/drawing/2014/main" id="{071678DD-67AA-4938-BDF6-C64DEED62EE4}"/>
              </a:ext>
            </a:extLst>
          </p:cNvPr>
          <p:cNvCxnSpPr>
            <a:cxnSpLocks/>
            <a:stCxn id="458" idx="0"/>
            <a:endCxn id="465" idx="1"/>
          </p:cNvCxnSpPr>
          <p:nvPr/>
        </p:nvCxnSpPr>
        <p:spPr>
          <a:xfrm rot="16200000" flipH="1">
            <a:off x="6921385" y="282536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C6185E55-265F-4F63-B899-C8C74CC95E98}"/>
              </a:ext>
            </a:extLst>
          </p:cNvPr>
          <p:cNvSpPr/>
          <p:nvPr/>
        </p:nvSpPr>
        <p:spPr>
          <a:xfrm>
            <a:off x="7265604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C6C0162-22C9-496E-8E0E-A727D98EAD64}"/>
              </a:ext>
            </a:extLst>
          </p:cNvPr>
          <p:cNvCxnSpPr>
            <a:cxnSpLocks/>
            <a:endCxn id="465" idx="2"/>
          </p:cNvCxnSpPr>
          <p:nvPr/>
        </p:nvCxnSpPr>
        <p:spPr>
          <a:xfrm flipH="1" flipV="1">
            <a:off x="7620752" y="326198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>
            <a:extLst>
              <a:ext uri="{FF2B5EF4-FFF2-40B4-BE49-F238E27FC236}">
                <a16:creationId xmlns:a16="http://schemas.microsoft.com/office/drawing/2014/main" id="{56F11C1A-D9B1-4B95-B584-CBFFC63AE688}"/>
              </a:ext>
            </a:extLst>
          </p:cNvPr>
          <p:cNvCxnSpPr>
            <a:cxnSpLocks/>
            <a:stCxn id="465" idx="0"/>
          </p:cNvCxnSpPr>
          <p:nvPr/>
        </p:nvCxnSpPr>
        <p:spPr>
          <a:xfrm flipV="1">
            <a:off x="7620752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연결선: 꺾임 467">
            <a:extLst>
              <a:ext uri="{FF2B5EF4-FFF2-40B4-BE49-F238E27FC236}">
                <a16:creationId xmlns:a16="http://schemas.microsoft.com/office/drawing/2014/main" id="{09EA338F-F52F-4B63-BB23-2D557AA276BB}"/>
              </a:ext>
            </a:extLst>
          </p:cNvPr>
          <p:cNvCxnSpPr>
            <a:cxnSpLocks/>
            <a:stCxn id="465" idx="0"/>
            <a:endCxn id="469" idx="1"/>
          </p:cNvCxnSpPr>
          <p:nvPr/>
        </p:nvCxnSpPr>
        <p:spPr>
          <a:xfrm rot="16200000" flipH="1">
            <a:off x="7964557" y="273336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CFE97045-C1D8-48EE-BC3A-8D60953C0F69}"/>
              </a:ext>
            </a:extLst>
          </p:cNvPr>
          <p:cNvSpPr/>
          <p:nvPr/>
        </p:nvSpPr>
        <p:spPr>
          <a:xfrm>
            <a:off x="8400771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0" name="직선 화살표 연결선 469">
            <a:extLst>
              <a:ext uri="{FF2B5EF4-FFF2-40B4-BE49-F238E27FC236}">
                <a16:creationId xmlns:a16="http://schemas.microsoft.com/office/drawing/2014/main" id="{BE017F0B-7A8F-461D-B94A-D9D6AA7AC568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8755489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9D103807-3FB6-421A-9085-75E4AA327C87}"/>
              </a:ext>
            </a:extLst>
          </p:cNvPr>
          <p:cNvCxnSpPr>
            <a:cxnSpLocks/>
            <a:stCxn id="469" idx="0"/>
          </p:cNvCxnSpPr>
          <p:nvPr/>
        </p:nvCxnSpPr>
        <p:spPr>
          <a:xfrm flipV="1">
            <a:off x="8755920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연결선: 꺾임 471">
            <a:extLst>
              <a:ext uri="{FF2B5EF4-FFF2-40B4-BE49-F238E27FC236}">
                <a16:creationId xmlns:a16="http://schemas.microsoft.com/office/drawing/2014/main" id="{02C3ED3D-C222-43E1-92A7-4EE9E3C9BA80}"/>
              </a:ext>
            </a:extLst>
          </p:cNvPr>
          <p:cNvCxnSpPr>
            <a:cxnSpLocks/>
            <a:stCxn id="469" idx="0"/>
          </p:cNvCxnSpPr>
          <p:nvPr/>
        </p:nvCxnSpPr>
        <p:spPr>
          <a:xfrm rot="16200000" flipH="1">
            <a:off x="9061346" y="277174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BFCE0DA-0A55-4871-8E1B-B9F421591C14}"/>
              </a:ext>
            </a:extLst>
          </p:cNvPr>
          <p:cNvCxnSpPr>
            <a:cxnSpLocks/>
          </p:cNvCxnSpPr>
          <p:nvPr/>
        </p:nvCxnSpPr>
        <p:spPr>
          <a:xfrm>
            <a:off x="8829488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타원 473">
            <a:extLst>
              <a:ext uri="{FF2B5EF4-FFF2-40B4-BE49-F238E27FC236}">
                <a16:creationId xmlns:a16="http://schemas.microsoft.com/office/drawing/2014/main" id="{7BDACBE5-8BA2-4BA2-AA4C-831D5B0A0FA9}"/>
              </a:ext>
            </a:extLst>
          </p:cNvPr>
          <p:cNvSpPr/>
          <p:nvPr/>
        </p:nvSpPr>
        <p:spPr>
          <a:xfrm>
            <a:off x="8775860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5" name="타원 474">
            <a:extLst>
              <a:ext uri="{FF2B5EF4-FFF2-40B4-BE49-F238E27FC236}">
                <a16:creationId xmlns:a16="http://schemas.microsoft.com/office/drawing/2014/main" id="{DF50E507-3CC4-4A76-94E1-B40F09FE8577}"/>
              </a:ext>
            </a:extLst>
          </p:cNvPr>
          <p:cNvSpPr/>
          <p:nvPr/>
        </p:nvSpPr>
        <p:spPr>
          <a:xfrm>
            <a:off x="8407762" y="318226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5E80BCE1-707C-4A8B-BB0E-1C1BB871302E}"/>
              </a:ext>
            </a:extLst>
          </p:cNvPr>
          <p:cNvCxnSpPr>
            <a:cxnSpLocks/>
          </p:cNvCxnSpPr>
          <p:nvPr/>
        </p:nvCxnSpPr>
        <p:spPr>
          <a:xfrm>
            <a:off x="7686683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연결선: 꺾임 476">
            <a:extLst>
              <a:ext uri="{FF2B5EF4-FFF2-40B4-BE49-F238E27FC236}">
                <a16:creationId xmlns:a16="http://schemas.microsoft.com/office/drawing/2014/main" id="{1F92D910-4DF4-4FA6-9DF8-82342D3C0672}"/>
              </a:ext>
            </a:extLst>
          </p:cNvPr>
          <p:cNvCxnSpPr>
            <a:cxnSpLocks/>
            <a:stCxn id="475" idx="2"/>
            <a:endCxn id="478" idx="0"/>
          </p:cNvCxnSpPr>
          <p:nvPr/>
        </p:nvCxnSpPr>
        <p:spPr>
          <a:xfrm rot="10800000">
            <a:off x="7686148" y="307154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>
            <a:extLst>
              <a:ext uri="{FF2B5EF4-FFF2-40B4-BE49-F238E27FC236}">
                <a16:creationId xmlns:a16="http://schemas.microsoft.com/office/drawing/2014/main" id="{E4320663-90C6-4C90-9B44-C3DE81E3C7F5}"/>
              </a:ext>
            </a:extLst>
          </p:cNvPr>
          <p:cNvSpPr/>
          <p:nvPr/>
        </p:nvSpPr>
        <p:spPr>
          <a:xfrm>
            <a:off x="7633056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D4B8DEAD-7125-442A-B9A0-B58CC4F7E031}"/>
              </a:ext>
            </a:extLst>
          </p:cNvPr>
          <p:cNvCxnSpPr>
            <a:cxnSpLocks/>
          </p:cNvCxnSpPr>
          <p:nvPr/>
        </p:nvCxnSpPr>
        <p:spPr>
          <a:xfrm>
            <a:off x="7684530" y="282912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타원 479">
            <a:extLst>
              <a:ext uri="{FF2B5EF4-FFF2-40B4-BE49-F238E27FC236}">
                <a16:creationId xmlns:a16="http://schemas.microsoft.com/office/drawing/2014/main" id="{A0826E4A-CD04-4895-AC05-947D75023907}"/>
              </a:ext>
            </a:extLst>
          </p:cNvPr>
          <p:cNvSpPr/>
          <p:nvPr/>
        </p:nvSpPr>
        <p:spPr>
          <a:xfrm>
            <a:off x="7276117" y="318793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016FC89F-CD1A-4E3E-B215-8B19F1AFD609}"/>
              </a:ext>
            </a:extLst>
          </p:cNvPr>
          <p:cNvCxnSpPr>
            <a:cxnSpLocks/>
          </p:cNvCxnSpPr>
          <p:nvPr/>
        </p:nvCxnSpPr>
        <p:spPr>
          <a:xfrm>
            <a:off x="6739028" y="326714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연결선: 꺾임 481">
            <a:extLst>
              <a:ext uri="{FF2B5EF4-FFF2-40B4-BE49-F238E27FC236}">
                <a16:creationId xmlns:a16="http://schemas.microsoft.com/office/drawing/2014/main" id="{8EC73E65-3FCD-4871-81D4-CD3303088FC0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0800000">
            <a:off x="6738492" y="307721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타원 482">
            <a:extLst>
              <a:ext uri="{FF2B5EF4-FFF2-40B4-BE49-F238E27FC236}">
                <a16:creationId xmlns:a16="http://schemas.microsoft.com/office/drawing/2014/main" id="{B8BA3EF1-040D-4A57-B312-18C04BA2AD9A}"/>
              </a:ext>
            </a:extLst>
          </p:cNvPr>
          <p:cNvSpPr/>
          <p:nvPr/>
        </p:nvSpPr>
        <p:spPr>
          <a:xfrm>
            <a:off x="6685400" y="307721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FD37BA5-7529-4425-9B96-D64819BAAC7B}"/>
              </a:ext>
            </a:extLst>
          </p:cNvPr>
          <p:cNvCxnSpPr>
            <a:cxnSpLocks/>
          </p:cNvCxnSpPr>
          <p:nvPr/>
        </p:nvCxnSpPr>
        <p:spPr>
          <a:xfrm>
            <a:off x="6736875" y="283480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화살표 연결선 484">
            <a:extLst>
              <a:ext uri="{FF2B5EF4-FFF2-40B4-BE49-F238E27FC236}">
                <a16:creationId xmlns:a16="http://schemas.microsoft.com/office/drawing/2014/main" id="{4596A9D1-6A7F-4EA9-9207-FC76EE5C5E95}"/>
              </a:ext>
            </a:extLst>
          </p:cNvPr>
          <p:cNvCxnSpPr>
            <a:cxnSpLocks/>
          </p:cNvCxnSpPr>
          <p:nvPr/>
        </p:nvCxnSpPr>
        <p:spPr>
          <a:xfrm>
            <a:off x="8828998" y="284722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/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/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/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/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blipFill>
                <a:blip r:embed="rId15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/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blipFill>
                <a:blip r:embed="rId16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/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blipFill>
                <a:blip r:embed="rId17"/>
                <a:stretch>
                  <a:fillRect l="-8955" r="-44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/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/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blipFill>
                <a:blip r:embed="rId19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/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/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사각형: 둥근 모서리 498">
            <a:extLst>
              <a:ext uri="{FF2B5EF4-FFF2-40B4-BE49-F238E27FC236}">
                <a16:creationId xmlns:a16="http://schemas.microsoft.com/office/drawing/2014/main" id="{F7350FF2-6D0B-4BCF-9E18-1ECFB2848CB1}"/>
              </a:ext>
            </a:extLst>
          </p:cNvPr>
          <p:cNvSpPr/>
          <p:nvPr/>
        </p:nvSpPr>
        <p:spPr>
          <a:xfrm>
            <a:off x="6314426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E7D89BA5-A4BD-4A38-BE32-C8448F3B976B}"/>
              </a:ext>
            </a:extLst>
          </p:cNvPr>
          <p:cNvCxnSpPr>
            <a:cxnSpLocks/>
            <a:endCxn id="499" idx="2"/>
          </p:cNvCxnSpPr>
          <p:nvPr/>
        </p:nvCxnSpPr>
        <p:spPr>
          <a:xfrm flipV="1">
            <a:off x="6669144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5922C062-4EB9-4473-9765-80D3D7BF6F83}"/>
              </a:ext>
            </a:extLst>
          </p:cNvPr>
          <p:cNvCxnSpPr>
            <a:cxnSpLocks/>
            <a:stCxn id="499" idx="0"/>
          </p:cNvCxnSpPr>
          <p:nvPr/>
        </p:nvCxnSpPr>
        <p:spPr>
          <a:xfrm flipV="1">
            <a:off x="6669574" y="432928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F62BDB59-5043-4E5F-9FEC-A69B4476D951}"/>
              </a:ext>
            </a:extLst>
          </p:cNvPr>
          <p:cNvCxnSpPr>
            <a:cxnSpLocks/>
            <a:stCxn id="499" idx="0"/>
            <a:endCxn id="503" idx="1"/>
          </p:cNvCxnSpPr>
          <p:nvPr/>
        </p:nvCxnSpPr>
        <p:spPr>
          <a:xfrm rot="16200000" flipH="1">
            <a:off x="6921385" y="437882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사각형: 둥근 모서리 502">
            <a:extLst>
              <a:ext uri="{FF2B5EF4-FFF2-40B4-BE49-F238E27FC236}">
                <a16:creationId xmlns:a16="http://schemas.microsoft.com/office/drawing/2014/main" id="{9FD262D8-4C96-4690-A117-C346D02DD326}"/>
              </a:ext>
            </a:extLst>
          </p:cNvPr>
          <p:cNvSpPr/>
          <p:nvPr/>
        </p:nvSpPr>
        <p:spPr>
          <a:xfrm>
            <a:off x="7265604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32191510-EF0D-4BE9-BA04-90286AF265D8}"/>
              </a:ext>
            </a:extLst>
          </p:cNvPr>
          <p:cNvCxnSpPr>
            <a:cxnSpLocks/>
            <a:endCxn id="503" idx="2"/>
          </p:cNvCxnSpPr>
          <p:nvPr/>
        </p:nvCxnSpPr>
        <p:spPr>
          <a:xfrm flipH="1" flipV="1">
            <a:off x="7620752" y="481544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59E2E719-F831-403A-B3DF-7F9BE017EDB0}"/>
              </a:ext>
            </a:extLst>
          </p:cNvPr>
          <p:cNvCxnSpPr>
            <a:cxnSpLocks/>
            <a:stCxn id="503" idx="0"/>
          </p:cNvCxnSpPr>
          <p:nvPr/>
        </p:nvCxnSpPr>
        <p:spPr>
          <a:xfrm flipV="1">
            <a:off x="7620752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연결선: 꺾임 505">
            <a:extLst>
              <a:ext uri="{FF2B5EF4-FFF2-40B4-BE49-F238E27FC236}">
                <a16:creationId xmlns:a16="http://schemas.microsoft.com/office/drawing/2014/main" id="{8802FC73-29AD-4A8D-8652-7376036439EA}"/>
              </a:ext>
            </a:extLst>
          </p:cNvPr>
          <p:cNvCxnSpPr>
            <a:cxnSpLocks/>
            <a:stCxn id="503" idx="0"/>
            <a:endCxn id="507" idx="1"/>
          </p:cNvCxnSpPr>
          <p:nvPr/>
        </p:nvCxnSpPr>
        <p:spPr>
          <a:xfrm rot="16200000" flipH="1">
            <a:off x="7964557" y="428682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99D917F0-B961-45BF-8DC5-320E14353E8C}"/>
              </a:ext>
            </a:extLst>
          </p:cNvPr>
          <p:cNvSpPr/>
          <p:nvPr/>
        </p:nvSpPr>
        <p:spPr>
          <a:xfrm>
            <a:off x="8400771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8" name="직선 화살표 연결선 507">
            <a:extLst>
              <a:ext uri="{FF2B5EF4-FFF2-40B4-BE49-F238E27FC236}">
                <a16:creationId xmlns:a16="http://schemas.microsoft.com/office/drawing/2014/main" id="{76D0D15E-DA7C-4B4B-BA61-443648D339FD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8755489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526049BA-3D27-43F4-8904-85175E6400A2}"/>
              </a:ext>
            </a:extLst>
          </p:cNvPr>
          <p:cNvCxnSpPr>
            <a:cxnSpLocks/>
            <a:stCxn id="507" idx="0"/>
          </p:cNvCxnSpPr>
          <p:nvPr/>
        </p:nvCxnSpPr>
        <p:spPr>
          <a:xfrm flipV="1">
            <a:off x="8755920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연결선: 꺾임 509">
            <a:extLst>
              <a:ext uri="{FF2B5EF4-FFF2-40B4-BE49-F238E27FC236}">
                <a16:creationId xmlns:a16="http://schemas.microsoft.com/office/drawing/2014/main" id="{6492C591-0FAC-4CD9-AC5B-32D74AB0A7AC}"/>
              </a:ext>
            </a:extLst>
          </p:cNvPr>
          <p:cNvCxnSpPr>
            <a:cxnSpLocks/>
            <a:stCxn id="507" idx="0"/>
          </p:cNvCxnSpPr>
          <p:nvPr/>
        </p:nvCxnSpPr>
        <p:spPr>
          <a:xfrm rot="16200000" flipH="1">
            <a:off x="9061346" y="432520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B7B51700-32C5-4E2D-8A36-03CB0F6437E8}"/>
              </a:ext>
            </a:extLst>
          </p:cNvPr>
          <p:cNvCxnSpPr>
            <a:cxnSpLocks/>
          </p:cNvCxnSpPr>
          <p:nvPr/>
        </p:nvCxnSpPr>
        <p:spPr>
          <a:xfrm>
            <a:off x="8829488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타원 511">
            <a:extLst>
              <a:ext uri="{FF2B5EF4-FFF2-40B4-BE49-F238E27FC236}">
                <a16:creationId xmlns:a16="http://schemas.microsoft.com/office/drawing/2014/main" id="{6BB21771-5135-4E3F-A4FD-5A6464C5F514}"/>
              </a:ext>
            </a:extLst>
          </p:cNvPr>
          <p:cNvSpPr/>
          <p:nvPr/>
        </p:nvSpPr>
        <p:spPr>
          <a:xfrm>
            <a:off x="8775860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9E0006DE-57DA-4570-BD64-3A5D960E236E}"/>
              </a:ext>
            </a:extLst>
          </p:cNvPr>
          <p:cNvSpPr/>
          <p:nvPr/>
        </p:nvSpPr>
        <p:spPr>
          <a:xfrm>
            <a:off x="8407762" y="473572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4" name="직선 화살표 연결선 513">
            <a:extLst>
              <a:ext uri="{FF2B5EF4-FFF2-40B4-BE49-F238E27FC236}">
                <a16:creationId xmlns:a16="http://schemas.microsoft.com/office/drawing/2014/main" id="{B43793AC-99FE-45B3-B56B-1F4590AF085B}"/>
              </a:ext>
            </a:extLst>
          </p:cNvPr>
          <p:cNvCxnSpPr>
            <a:cxnSpLocks/>
          </p:cNvCxnSpPr>
          <p:nvPr/>
        </p:nvCxnSpPr>
        <p:spPr>
          <a:xfrm>
            <a:off x="7686683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연결선: 꺾임 514">
            <a:extLst>
              <a:ext uri="{FF2B5EF4-FFF2-40B4-BE49-F238E27FC236}">
                <a16:creationId xmlns:a16="http://schemas.microsoft.com/office/drawing/2014/main" id="{653AA0F1-BA87-47C6-8DD5-395F4D368E56}"/>
              </a:ext>
            </a:extLst>
          </p:cNvPr>
          <p:cNvCxnSpPr>
            <a:cxnSpLocks/>
            <a:stCxn id="513" idx="2"/>
            <a:endCxn id="516" idx="0"/>
          </p:cNvCxnSpPr>
          <p:nvPr/>
        </p:nvCxnSpPr>
        <p:spPr>
          <a:xfrm rot="10800000">
            <a:off x="7686148" y="462500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CF86CD98-1714-45AC-97D4-017D88983623}"/>
              </a:ext>
            </a:extLst>
          </p:cNvPr>
          <p:cNvSpPr/>
          <p:nvPr/>
        </p:nvSpPr>
        <p:spPr>
          <a:xfrm>
            <a:off x="7633056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7" name="직선 화살표 연결선 516">
            <a:extLst>
              <a:ext uri="{FF2B5EF4-FFF2-40B4-BE49-F238E27FC236}">
                <a16:creationId xmlns:a16="http://schemas.microsoft.com/office/drawing/2014/main" id="{EB76D0A8-B77E-4B4F-9B67-2F3225EFA33A}"/>
              </a:ext>
            </a:extLst>
          </p:cNvPr>
          <p:cNvCxnSpPr>
            <a:cxnSpLocks/>
          </p:cNvCxnSpPr>
          <p:nvPr/>
        </p:nvCxnSpPr>
        <p:spPr>
          <a:xfrm>
            <a:off x="7684530" y="438258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타원 517">
            <a:extLst>
              <a:ext uri="{FF2B5EF4-FFF2-40B4-BE49-F238E27FC236}">
                <a16:creationId xmlns:a16="http://schemas.microsoft.com/office/drawing/2014/main" id="{122B9A17-BEA2-49A0-B7A6-9D97590C89A2}"/>
              </a:ext>
            </a:extLst>
          </p:cNvPr>
          <p:cNvSpPr/>
          <p:nvPr/>
        </p:nvSpPr>
        <p:spPr>
          <a:xfrm>
            <a:off x="7276117" y="474139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18ADD040-3F33-43F4-BBD3-38892D4F5913}"/>
              </a:ext>
            </a:extLst>
          </p:cNvPr>
          <p:cNvCxnSpPr>
            <a:cxnSpLocks/>
          </p:cNvCxnSpPr>
          <p:nvPr/>
        </p:nvCxnSpPr>
        <p:spPr>
          <a:xfrm>
            <a:off x="6739028" y="482060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연결선: 꺾임 519">
            <a:extLst>
              <a:ext uri="{FF2B5EF4-FFF2-40B4-BE49-F238E27FC236}">
                <a16:creationId xmlns:a16="http://schemas.microsoft.com/office/drawing/2014/main" id="{523ECC0C-910E-4687-AFB7-34D79EB5512E}"/>
              </a:ext>
            </a:extLst>
          </p:cNvPr>
          <p:cNvCxnSpPr>
            <a:cxnSpLocks/>
            <a:stCxn id="518" idx="2"/>
            <a:endCxn id="521" idx="0"/>
          </p:cNvCxnSpPr>
          <p:nvPr/>
        </p:nvCxnSpPr>
        <p:spPr>
          <a:xfrm rot="10800000">
            <a:off x="6738492" y="463067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타원 520">
            <a:extLst>
              <a:ext uri="{FF2B5EF4-FFF2-40B4-BE49-F238E27FC236}">
                <a16:creationId xmlns:a16="http://schemas.microsoft.com/office/drawing/2014/main" id="{EDC953B5-3836-44CD-B805-93F782412134}"/>
              </a:ext>
            </a:extLst>
          </p:cNvPr>
          <p:cNvSpPr/>
          <p:nvPr/>
        </p:nvSpPr>
        <p:spPr>
          <a:xfrm>
            <a:off x="6685400" y="463067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E10DE1BE-DFFD-467C-B01F-71D7A914A6E9}"/>
              </a:ext>
            </a:extLst>
          </p:cNvPr>
          <p:cNvCxnSpPr>
            <a:cxnSpLocks/>
          </p:cNvCxnSpPr>
          <p:nvPr/>
        </p:nvCxnSpPr>
        <p:spPr>
          <a:xfrm>
            <a:off x="6736875" y="438826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C965FFA4-BDFB-48FF-AC25-299BED6011D1}"/>
              </a:ext>
            </a:extLst>
          </p:cNvPr>
          <p:cNvCxnSpPr>
            <a:cxnSpLocks/>
          </p:cNvCxnSpPr>
          <p:nvPr/>
        </p:nvCxnSpPr>
        <p:spPr>
          <a:xfrm>
            <a:off x="8828998" y="440068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/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/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/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/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blipFill>
                <a:blip r:embed="rId2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/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blipFill>
                <a:blip r:embed="rId2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/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/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/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blipFill>
                <a:blip r:embed="rId25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/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/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44620AD7-F661-4598-A055-07B119C2CA6A}"/>
              </a:ext>
            </a:extLst>
          </p:cNvPr>
          <p:cNvSpPr/>
          <p:nvPr/>
        </p:nvSpPr>
        <p:spPr>
          <a:xfrm>
            <a:off x="6314426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3A2343C9-9AC1-4F49-8913-C0E243EE0BB2}"/>
              </a:ext>
            </a:extLst>
          </p:cNvPr>
          <p:cNvCxnSpPr>
            <a:cxnSpLocks/>
            <a:endCxn id="537" idx="2"/>
          </p:cNvCxnSpPr>
          <p:nvPr/>
        </p:nvCxnSpPr>
        <p:spPr>
          <a:xfrm flipV="1">
            <a:off x="6669144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99FF41EE-EAC4-4457-8178-6A8C0A927CC7}"/>
              </a:ext>
            </a:extLst>
          </p:cNvPr>
          <p:cNvCxnSpPr>
            <a:cxnSpLocks/>
            <a:stCxn id="537" idx="0"/>
          </p:cNvCxnSpPr>
          <p:nvPr/>
        </p:nvCxnSpPr>
        <p:spPr>
          <a:xfrm flipV="1">
            <a:off x="6669574" y="5534388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연결선: 꺾임 539">
            <a:extLst>
              <a:ext uri="{FF2B5EF4-FFF2-40B4-BE49-F238E27FC236}">
                <a16:creationId xmlns:a16="http://schemas.microsoft.com/office/drawing/2014/main" id="{0639526E-BEE6-47DB-9D54-F0719F8CBEF9}"/>
              </a:ext>
            </a:extLst>
          </p:cNvPr>
          <p:cNvCxnSpPr>
            <a:cxnSpLocks/>
            <a:stCxn id="537" idx="0"/>
            <a:endCxn id="541" idx="1"/>
          </p:cNvCxnSpPr>
          <p:nvPr/>
        </p:nvCxnSpPr>
        <p:spPr>
          <a:xfrm rot="16200000" flipH="1">
            <a:off x="6921385" y="5583930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97749FB4-D9EA-442D-9C86-F5841E6CD0AB}"/>
              </a:ext>
            </a:extLst>
          </p:cNvPr>
          <p:cNvSpPr/>
          <p:nvPr/>
        </p:nvSpPr>
        <p:spPr>
          <a:xfrm>
            <a:off x="7265604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8F817530-D1EE-4AE8-B1C9-7B2D37DB39BE}"/>
              </a:ext>
            </a:extLst>
          </p:cNvPr>
          <p:cNvCxnSpPr>
            <a:cxnSpLocks/>
            <a:endCxn id="541" idx="2"/>
          </p:cNvCxnSpPr>
          <p:nvPr/>
        </p:nvCxnSpPr>
        <p:spPr>
          <a:xfrm flipH="1" flipV="1">
            <a:off x="7620752" y="6020555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9704BE6D-781D-421B-AED7-B0DBDF4ECA72}"/>
              </a:ext>
            </a:extLst>
          </p:cNvPr>
          <p:cNvCxnSpPr>
            <a:cxnSpLocks/>
            <a:stCxn id="541" idx="0"/>
          </p:cNvCxnSpPr>
          <p:nvPr/>
        </p:nvCxnSpPr>
        <p:spPr>
          <a:xfrm flipV="1">
            <a:off x="7620752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연결선: 꺾임 543">
            <a:extLst>
              <a:ext uri="{FF2B5EF4-FFF2-40B4-BE49-F238E27FC236}">
                <a16:creationId xmlns:a16="http://schemas.microsoft.com/office/drawing/2014/main" id="{19CC003A-989A-450A-BE06-56FA50239706}"/>
              </a:ext>
            </a:extLst>
          </p:cNvPr>
          <p:cNvCxnSpPr>
            <a:cxnSpLocks/>
            <a:stCxn id="541" idx="0"/>
            <a:endCxn id="545" idx="1"/>
          </p:cNvCxnSpPr>
          <p:nvPr/>
        </p:nvCxnSpPr>
        <p:spPr>
          <a:xfrm rot="16200000" flipH="1">
            <a:off x="7964557" y="5491935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EA1BB1DC-CCEF-4067-9376-6F9B0440732E}"/>
              </a:ext>
            </a:extLst>
          </p:cNvPr>
          <p:cNvSpPr/>
          <p:nvPr/>
        </p:nvSpPr>
        <p:spPr>
          <a:xfrm>
            <a:off x="8400771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DF4C1C3-F269-44F9-9072-46C54B616BFA}"/>
              </a:ext>
            </a:extLst>
          </p:cNvPr>
          <p:cNvCxnSpPr>
            <a:cxnSpLocks/>
            <a:endCxn id="545" idx="2"/>
          </p:cNvCxnSpPr>
          <p:nvPr/>
        </p:nvCxnSpPr>
        <p:spPr>
          <a:xfrm flipV="1">
            <a:off x="8755489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C3F0892A-E916-438C-9087-527C58636B09}"/>
              </a:ext>
            </a:extLst>
          </p:cNvPr>
          <p:cNvCxnSpPr>
            <a:cxnSpLocks/>
            <a:stCxn id="545" idx="0"/>
          </p:cNvCxnSpPr>
          <p:nvPr/>
        </p:nvCxnSpPr>
        <p:spPr>
          <a:xfrm flipV="1">
            <a:off x="8755920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연결선: 꺾임 547">
            <a:extLst>
              <a:ext uri="{FF2B5EF4-FFF2-40B4-BE49-F238E27FC236}">
                <a16:creationId xmlns:a16="http://schemas.microsoft.com/office/drawing/2014/main" id="{73B041A2-8B05-4D96-AC6A-3C6618651AB5}"/>
              </a:ext>
            </a:extLst>
          </p:cNvPr>
          <p:cNvCxnSpPr>
            <a:cxnSpLocks/>
            <a:stCxn id="545" idx="0"/>
          </p:cNvCxnSpPr>
          <p:nvPr/>
        </p:nvCxnSpPr>
        <p:spPr>
          <a:xfrm rot="16200000" flipH="1">
            <a:off x="9061346" y="5530315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화살표 연결선 548">
            <a:extLst>
              <a:ext uri="{FF2B5EF4-FFF2-40B4-BE49-F238E27FC236}">
                <a16:creationId xmlns:a16="http://schemas.microsoft.com/office/drawing/2014/main" id="{3B5B486B-D598-4DBE-8EE6-AF9CF9ABAAC5}"/>
              </a:ext>
            </a:extLst>
          </p:cNvPr>
          <p:cNvCxnSpPr>
            <a:cxnSpLocks/>
          </p:cNvCxnSpPr>
          <p:nvPr/>
        </p:nvCxnSpPr>
        <p:spPr>
          <a:xfrm>
            <a:off x="8829488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타원 549">
            <a:extLst>
              <a:ext uri="{FF2B5EF4-FFF2-40B4-BE49-F238E27FC236}">
                <a16:creationId xmlns:a16="http://schemas.microsoft.com/office/drawing/2014/main" id="{8E153EC5-DC49-4D7E-82A7-77DCD1B79B96}"/>
              </a:ext>
            </a:extLst>
          </p:cNvPr>
          <p:cNvSpPr/>
          <p:nvPr/>
        </p:nvSpPr>
        <p:spPr>
          <a:xfrm>
            <a:off x="8775860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445EC61-15B7-4A12-9F19-FB2C198785A2}"/>
              </a:ext>
            </a:extLst>
          </p:cNvPr>
          <p:cNvSpPr/>
          <p:nvPr/>
        </p:nvSpPr>
        <p:spPr>
          <a:xfrm>
            <a:off x="8407762" y="594082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2" name="직선 화살표 연결선 551">
            <a:extLst>
              <a:ext uri="{FF2B5EF4-FFF2-40B4-BE49-F238E27FC236}">
                <a16:creationId xmlns:a16="http://schemas.microsoft.com/office/drawing/2014/main" id="{B2F71B3F-0365-42DA-9CB4-FDF0355E6AF1}"/>
              </a:ext>
            </a:extLst>
          </p:cNvPr>
          <p:cNvCxnSpPr>
            <a:cxnSpLocks/>
          </p:cNvCxnSpPr>
          <p:nvPr/>
        </p:nvCxnSpPr>
        <p:spPr>
          <a:xfrm>
            <a:off x="7686683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연결선: 꺾임 552">
            <a:extLst>
              <a:ext uri="{FF2B5EF4-FFF2-40B4-BE49-F238E27FC236}">
                <a16:creationId xmlns:a16="http://schemas.microsoft.com/office/drawing/2014/main" id="{632276FF-DDA4-4EAF-AA5C-7E4968F073D1}"/>
              </a:ext>
            </a:extLst>
          </p:cNvPr>
          <p:cNvCxnSpPr>
            <a:cxnSpLocks/>
            <a:stCxn id="551" idx="2"/>
            <a:endCxn id="554" idx="0"/>
          </p:cNvCxnSpPr>
          <p:nvPr/>
        </p:nvCxnSpPr>
        <p:spPr>
          <a:xfrm rot="10800000">
            <a:off x="7686148" y="5830113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타원 553">
            <a:extLst>
              <a:ext uri="{FF2B5EF4-FFF2-40B4-BE49-F238E27FC236}">
                <a16:creationId xmlns:a16="http://schemas.microsoft.com/office/drawing/2014/main" id="{D87703A8-3EB2-46B0-878F-7791F79E16DB}"/>
              </a:ext>
            </a:extLst>
          </p:cNvPr>
          <p:cNvSpPr/>
          <p:nvPr/>
        </p:nvSpPr>
        <p:spPr>
          <a:xfrm>
            <a:off x="7633056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2F12F9E6-687B-456A-972A-4B1199E08AA0}"/>
              </a:ext>
            </a:extLst>
          </p:cNvPr>
          <p:cNvCxnSpPr>
            <a:cxnSpLocks/>
          </p:cNvCxnSpPr>
          <p:nvPr/>
        </p:nvCxnSpPr>
        <p:spPr>
          <a:xfrm>
            <a:off x="7684530" y="558769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타원 555">
            <a:extLst>
              <a:ext uri="{FF2B5EF4-FFF2-40B4-BE49-F238E27FC236}">
                <a16:creationId xmlns:a16="http://schemas.microsoft.com/office/drawing/2014/main" id="{6888EF99-8364-4DC8-A33A-C5934B55C5DD}"/>
              </a:ext>
            </a:extLst>
          </p:cNvPr>
          <p:cNvSpPr/>
          <p:nvPr/>
        </p:nvSpPr>
        <p:spPr>
          <a:xfrm>
            <a:off x="7276117" y="5946504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55EB2A4A-FE24-47CA-9DDE-458D8F114052}"/>
              </a:ext>
            </a:extLst>
          </p:cNvPr>
          <p:cNvCxnSpPr>
            <a:cxnSpLocks/>
          </p:cNvCxnSpPr>
          <p:nvPr/>
        </p:nvCxnSpPr>
        <p:spPr>
          <a:xfrm>
            <a:off x="6739028" y="602571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D8FB1CAE-FA80-4764-B728-BB1D41D91033}"/>
              </a:ext>
            </a:extLst>
          </p:cNvPr>
          <p:cNvCxnSpPr>
            <a:cxnSpLocks/>
            <a:stCxn id="556" idx="2"/>
            <a:endCxn id="559" idx="0"/>
          </p:cNvCxnSpPr>
          <p:nvPr/>
        </p:nvCxnSpPr>
        <p:spPr>
          <a:xfrm rot="10800000">
            <a:off x="6738492" y="5835787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타원 558">
            <a:extLst>
              <a:ext uri="{FF2B5EF4-FFF2-40B4-BE49-F238E27FC236}">
                <a16:creationId xmlns:a16="http://schemas.microsoft.com/office/drawing/2014/main" id="{14164F22-E218-4ED8-BF83-A3B1FEC9982C}"/>
              </a:ext>
            </a:extLst>
          </p:cNvPr>
          <p:cNvSpPr/>
          <p:nvPr/>
        </p:nvSpPr>
        <p:spPr>
          <a:xfrm>
            <a:off x="6685400" y="583578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21328681-A7A7-45C1-8A1A-914A1475D234}"/>
              </a:ext>
            </a:extLst>
          </p:cNvPr>
          <p:cNvCxnSpPr>
            <a:cxnSpLocks/>
          </p:cNvCxnSpPr>
          <p:nvPr/>
        </p:nvCxnSpPr>
        <p:spPr>
          <a:xfrm>
            <a:off x="6736875" y="5593368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화살표 연결선 560">
            <a:extLst>
              <a:ext uri="{FF2B5EF4-FFF2-40B4-BE49-F238E27FC236}">
                <a16:creationId xmlns:a16="http://schemas.microsoft.com/office/drawing/2014/main" id="{2D631956-9AE6-4EA3-BE00-1D8C866C2C04}"/>
              </a:ext>
            </a:extLst>
          </p:cNvPr>
          <p:cNvCxnSpPr>
            <a:cxnSpLocks/>
          </p:cNvCxnSpPr>
          <p:nvPr/>
        </p:nvCxnSpPr>
        <p:spPr>
          <a:xfrm>
            <a:off x="8828998" y="5605789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/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/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/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blipFill>
                <a:blip r:embed="rId26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/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blipFill>
                <a:blip r:embed="rId27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/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blipFill>
                <a:blip r:embed="rId28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/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blipFill>
                <a:blip r:embed="rId29"/>
                <a:stretch>
                  <a:fillRect l="-8955" r="-44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/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/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blipFill>
                <a:blip r:embed="rId31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/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/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/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blipFill>
                <a:blip r:embed="rId32"/>
                <a:stretch>
                  <a:fillRect l="-1646" r="-82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0DF50DE-17E1-4B06-B299-904DD3DEED08}"/>
              </a:ext>
            </a:extLst>
          </p:cNvPr>
          <p:cNvSpPr/>
          <p:nvPr/>
        </p:nvSpPr>
        <p:spPr>
          <a:xfrm>
            <a:off x="1654457" y="2200164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C1BDBA0-461A-4A52-97C0-BB45A20EACE4}"/>
              </a:ext>
            </a:extLst>
          </p:cNvPr>
          <p:cNvSpPr txBox="1"/>
          <p:nvPr/>
        </p:nvSpPr>
        <p:spPr>
          <a:xfrm>
            <a:off x="929940" y="1736533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미니배치의 원소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3930C-67AD-4422-AF9F-83E221C93722}"/>
              </a:ext>
            </a:extLst>
          </p:cNvPr>
          <p:cNvCxnSpPr>
            <a:stCxn id="613" idx="3"/>
            <a:endCxn id="372" idx="1"/>
          </p:cNvCxnSpPr>
          <p:nvPr/>
        </p:nvCxnSpPr>
        <p:spPr>
          <a:xfrm flipV="1">
            <a:off x="3857385" y="2332435"/>
            <a:ext cx="2719402" cy="857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>
            <a:extLst>
              <a:ext uri="{FF2B5EF4-FFF2-40B4-BE49-F238E27FC236}">
                <a16:creationId xmlns:a16="http://schemas.microsoft.com/office/drawing/2014/main" id="{E32B479E-D4A8-49AB-8187-00AA3127CB33}"/>
              </a:ext>
            </a:extLst>
          </p:cNvPr>
          <p:cNvCxnSpPr>
            <a:cxnSpLocks/>
          </p:cNvCxnSpPr>
          <p:nvPr/>
        </p:nvCxnSpPr>
        <p:spPr>
          <a:xfrm>
            <a:off x="3814744" y="2761050"/>
            <a:ext cx="2759780" cy="7764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7212BF-BE76-4D0E-BC00-155A91ED3FBF}"/>
              </a:ext>
            </a:extLst>
          </p:cNvPr>
          <p:cNvCxnSpPr>
            <a:cxnSpLocks/>
            <a:endCxn id="574" idx="2"/>
          </p:cNvCxnSpPr>
          <p:nvPr/>
        </p:nvCxnSpPr>
        <p:spPr>
          <a:xfrm flipH="1" flipV="1">
            <a:off x="2038577" y="2075087"/>
            <a:ext cx="269297" cy="1824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404AED39-E060-4318-A720-75492D86B95A}"/>
              </a:ext>
            </a:extLst>
          </p:cNvPr>
          <p:cNvSpPr txBox="1"/>
          <p:nvPr/>
        </p:nvSpPr>
        <p:spPr>
          <a:xfrm>
            <a:off x="975983" y="3146325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미니배치의 원소</a:t>
            </a: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A0503042-A39B-43FF-B3E9-12C50BD69B23}"/>
              </a:ext>
            </a:extLst>
          </p:cNvPr>
          <p:cNvCxnSpPr>
            <a:cxnSpLocks/>
          </p:cNvCxnSpPr>
          <p:nvPr/>
        </p:nvCxnSpPr>
        <p:spPr>
          <a:xfrm flipH="1">
            <a:off x="2195790" y="2913941"/>
            <a:ext cx="210066" cy="2251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52544A52-BA51-4F5C-AF76-7097113BC1C3}"/>
              </a:ext>
            </a:extLst>
          </p:cNvPr>
          <p:cNvSpPr/>
          <p:nvPr/>
        </p:nvSpPr>
        <p:spPr>
          <a:xfrm>
            <a:off x="1813998" y="4976480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/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blipFill>
                <a:blip r:embed="rId33"/>
                <a:stretch>
                  <a:fillRect l="-1007" r="-67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/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blipFill>
                <a:blip r:embed="rId34"/>
                <a:stretch>
                  <a:fillRect l="-872" r="-58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양쪽 대괄호 621">
            <a:extLst>
              <a:ext uri="{FF2B5EF4-FFF2-40B4-BE49-F238E27FC236}">
                <a16:creationId xmlns:a16="http://schemas.microsoft.com/office/drawing/2014/main" id="{DA0239BA-A1EA-420C-8A0B-E8DA4EDC3EED}"/>
              </a:ext>
            </a:extLst>
          </p:cNvPr>
          <p:cNvSpPr/>
          <p:nvPr/>
        </p:nvSpPr>
        <p:spPr>
          <a:xfrm>
            <a:off x="1643600" y="4910205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676AD4E6-AC13-4A85-BD87-00AF815D79D7}"/>
              </a:ext>
            </a:extLst>
          </p:cNvPr>
          <p:cNvCxnSpPr>
            <a:cxnSpLocks/>
            <a:stCxn id="618" idx="3"/>
            <a:endCxn id="533" idx="1"/>
          </p:cNvCxnSpPr>
          <p:nvPr/>
        </p:nvCxnSpPr>
        <p:spPr>
          <a:xfrm flipV="1">
            <a:off x="3846528" y="5103427"/>
            <a:ext cx="2764483" cy="2477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C68AE9CC-A888-4CBB-A9A7-4FA44FCB4723}"/>
              </a:ext>
            </a:extLst>
          </p:cNvPr>
          <p:cNvCxnSpPr>
            <a:cxnSpLocks/>
            <a:stCxn id="619" idx="3"/>
            <a:endCxn id="571" idx="1"/>
          </p:cNvCxnSpPr>
          <p:nvPr/>
        </p:nvCxnSpPr>
        <p:spPr>
          <a:xfrm>
            <a:off x="3845866" y="5467924"/>
            <a:ext cx="2719011" cy="85157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/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blipFill>
                <a:blip r:embed="rId35"/>
                <a:stretch>
                  <a:fillRect l="-872" r="-872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6653FFB-458F-42AA-83D2-BB4652780AD7}"/>
              </a:ext>
            </a:extLst>
          </p:cNvPr>
          <p:cNvCxnSpPr>
            <a:endCxn id="499" idx="1"/>
          </p:cNvCxnSpPr>
          <p:nvPr/>
        </p:nvCxnSpPr>
        <p:spPr>
          <a:xfrm>
            <a:off x="5786077" y="4723040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/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DCB06BE0-9A5B-4871-96B1-84C1B8EDC434}"/>
              </a:ext>
            </a:extLst>
          </p:cNvPr>
          <p:cNvCxnSpPr/>
          <p:nvPr/>
        </p:nvCxnSpPr>
        <p:spPr>
          <a:xfrm>
            <a:off x="5779111" y="5922021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/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/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⋮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086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23135747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신경망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647765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437568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2438526" y="1989300"/>
            <a:ext cx="0" cy="7047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994019" y="2138588"/>
            <a:ext cx="216112" cy="1327098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765626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4556389" y="3126307"/>
            <a:ext cx="4672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556389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5316714" y="1933756"/>
            <a:ext cx="216114" cy="1736766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6293154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082957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83917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7757759" y="2020240"/>
            <a:ext cx="259040" cy="1606725"/>
          </a:xfrm>
          <a:prstGeom prst="bentConnector4">
            <a:avLst>
              <a:gd name="adj1" fmla="val -128320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7128314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6308720" y="2939852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4583785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789035" y="2953123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2473764" y="2694188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1005976" y="2939852"/>
            <a:ext cx="64178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9664B6A4-8213-4ADD-904E-E8FB81E273A6}"/>
              </a:ext>
            </a:extLst>
          </p:cNvPr>
          <p:cNvSpPr txBox="1"/>
          <p:nvPr/>
        </p:nvSpPr>
        <p:spPr>
          <a:xfrm>
            <a:off x="913655" y="4482914"/>
            <a:ext cx="578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받는다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모듈화를 생각해 위의 그림의 신경망을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1376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계층들을 하나의 계층으로 간주한다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19430A-29A1-442A-BC6C-F70B0B3FE039}"/>
              </a:ext>
            </a:extLst>
          </p:cNvPr>
          <p:cNvSpPr/>
          <p:nvPr/>
        </p:nvSpPr>
        <p:spPr>
          <a:xfrm>
            <a:off x="361151" y="2466414"/>
            <a:ext cx="6606296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</p:cNvCxnSpPr>
          <p:nvPr/>
        </p:nvCxnSpPr>
        <p:spPr>
          <a:xfrm flipH="1" flipV="1">
            <a:off x="3956236" y="4344111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9270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342090" y="2796622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00086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4325130" y="2621743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515878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6205855" y="2898939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5871815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5172072" y="348071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3699380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020849" y="349204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897914" y="327097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644765" y="3480714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CD6E71C-4912-401B-B126-8E80F5EA6253}"/>
              </a:ext>
            </a:extLst>
          </p:cNvPr>
          <p:cNvCxnSpPr>
            <a:cxnSpLocks/>
            <a:stCxn id="72" idx="0"/>
            <a:endCxn id="3" idx="4"/>
          </p:cNvCxnSpPr>
          <p:nvPr/>
        </p:nvCxnSpPr>
        <p:spPr>
          <a:xfrm rot="5400000" flipH="1" flipV="1">
            <a:off x="2221128" y="1621090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824A98-E789-4D5D-A4FF-F5B9A8E5A9AA}"/>
              </a:ext>
            </a:extLst>
          </p:cNvPr>
          <p:cNvCxnSpPr>
            <a:cxnSpLocks/>
            <a:stCxn id="77" idx="0"/>
            <a:endCxn id="3" idx="4"/>
          </p:cNvCxnSpPr>
          <p:nvPr/>
        </p:nvCxnSpPr>
        <p:spPr>
          <a:xfrm rot="5400000" flipH="1" flipV="1">
            <a:off x="3125208" y="2525170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A5CF7CA-EBD9-4F68-A4C5-6C1766167374}"/>
              </a:ext>
            </a:extLst>
          </p:cNvPr>
          <p:cNvCxnSpPr>
            <a:cxnSpLocks/>
            <a:stCxn id="82" idx="0"/>
            <a:endCxn id="3" idx="4"/>
          </p:cNvCxnSpPr>
          <p:nvPr/>
        </p:nvCxnSpPr>
        <p:spPr>
          <a:xfrm rot="16200000" flipV="1">
            <a:off x="4204169" y="1641142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/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410" t="-28333" r="-4274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333D70FA-DEE7-4CAF-AA27-5C9FE1F85A6C}"/>
              </a:ext>
            </a:extLst>
          </p:cNvPr>
          <p:cNvSpPr/>
          <p:nvPr/>
        </p:nvSpPr>
        <p:spPr>
          <a:xfrm>
            <a:off x="3916846" y="4341746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3D8925-2573-465B-A7E5-9461A9276B9B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16200000" flipV="1">
            <a:off x="2561113" y="2946624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6C8C17D-FB05-4F14-BB60-65D45F38D09B}"/>
              </a:ext>
            </a:extLst>
          </p:cNvPr>
          <p:cNvCxnSpPr>
            <a:cxnSpLocks/>
            <a:stCxn id="43" idx="0"/>
            <a:endCxn id="77" idx="2"/>
          </p:cNvCxnSpPr>
          <p:nvPr/>
        </p:nvCxnSpPr>
        <p:spPr>
          <a:xfrm rot="16200000" flipV="1">
            <a:off x="3465193" y="3850704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8083B1A-371D-47F3-B505-84839081AE64}"/>
              </a:ext>
            </a:extLst>
          </p:cNvPr>
          <p:cNvCxnSpPr>
            <a:cxnSpLocks/>
            <a:stCxn id="43" idx="0"/>
            <a:endCxn id="82" idx="2"/>
          </p:cNvCxnSpPr>
          <p:nvPr/>
        </p:nvCxnSpPr>
        <p:spPr>
          <a:xfrm rot="5400000" flipH="1" flipV="1">
            <a:off x="4544153" y="3051988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CB4F6-31BB-4A66-8EFB-C53EC493FE56}"/>
              </a:ext>
            </a:extLst>
          </p:cNvPr>
          <p:cNvSpPr/>
          <p:nvPr/>
        </p:nvSpPr>
        <p:spPr>
          <a:xfrm>
            <a:off x="8493309" y="3083721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/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ED496-1402-433A-9EC5-943C00564BE3}"/>
              </a:ext>
            </a:extLst>
          </p:cNvPr>
          <p:cNvCxnSpPr>
            <a:cxnSpLocks/>
          </p:cNvCxnSpPr>
          <p:nvPr/>
        </p:nvCxnSpPr>
        <p:spPr>
          <a:xfrm flipH="1" flipV="1">
            <a:off x="9288956" y="36657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94BD5EC-CD88-4C1D-BAB6-5719E4743853}"/>
              </a:ext>
            </a:extLst>
          </p:cNvPr>
          <p:cNvSpPr txBox="1"/>
          <p:nvPr/>
        </p:nvSpPr>
        <p:spPr>
          <a:xfrm>
            <a:off x="9133025" y="3985685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11AADB8-506B-4EBC-BCF8-68C17A2ACA30}"/>
              </a:ext>
            </a:extLst>
          </p:cNvPr>
          <p:cNvCxnSpPr>
            <a:cxnSpLocks/>
          </p:cNvCxnSpPr>
          <p:nvPr/>
        </p:nvCxnSpPr>
        <p:spPr>
          <a:xfrm flipH="1" flipV="1">
            <a:off x="9257179" y="27142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AE5096-D7AD-489E-9439-E86A9127F900}"/>
              </a:ext>
            </a:extLst>
          </p:cNvPr>
          <p:cNvSpPr txBox="1"/>
          <p:nvPr/>
        </p:nvSpPr>
        <p:spPr>
          <a:xfrm>
            <a:off x="9112908" y="2341695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BFEDA-AAD5-4FEB-BF05-00C1811ED69F}"/>
              </a:ext>
            </a:extLst>
          </p:cNvPr>
          <p:cNvSpPr txBox="1"/>
          <p:nvPr/>
        </p:nvSpPr>
        <p:spPr>
          <a:xfrm>
            <a:off x="868341" y="5381441"/>
            <a:ext cx="6736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출력하는 단일 계층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 한 단계의 작업을 수행하는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하고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단계분의 작업을 한꺼번에 처리하는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153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3852C-02A7-4C04-A432-74310BD72126}"/>
              </a:ext>
            </a:extLst>
          </p:cNvPr>
          <p:cNvSpPr txBox="1"/>
          <p:nvPr/>
        </p:nvSpPr>
        <p:spPr>
          <a:xfrm>
            <a:off x="3877331" y="1292484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 (D,H) 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59F4E9-4379-4ACD-B5AA-BB46DC3F24A6}"/>
              </a:ext>
            </a:extLst>
          </p:cNvPr>
          <p:cNvGrpSpPr/>
          <p:nvPr/>
        </p:nvGrpSpPr>
        <p:grpSpPr>
          <a:xfrm>
            <a:off x="1406299" y="1404669"/>
            <a:ext cx="7773094" cy="5369193"/>
            <a:chOff x="814629" y="877338"/>
            <a:chExt cx="8687876" cy="600107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ADEDBA2-212A-4A2B-989E-E4D7307DC262}"/>
                </a:ext>
              </a:extLst>
            </p:cNvPr>
            <p:cNvSpPr/>
            <p:nvPr/>
          </p:nvSpPr>
          <p:spPr>
            <a:xfrm>
              <a:off x="1990166" y="2259139"/>
              <a:ext cx="6006708" cy="4116741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B0239E8-6C70-49D0-BBBE-967BE76E67FA}"/>
                </a:ext>
              </a:extLst>
            </p:cNvPr>
            <p:cNvSpPr/>
            <p:nvPr/>
          </p:nvSpPr>
          <p:spPr>
            <a:xfrm>
              <a:off x="3696024" y="3277047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43DE482-0B5E-4CF9-AED6-DA0A6BDD321A}"/>
                </a:ext>
              </a:extLst>
            </p:cNvPr>
            <p:cNvSpPr/>
            <p:nvPr/>
          </p:nvSpPr>
          <p:spPr>
            <a:xfrm>
              <a:off x="3696024" y="468514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E09D9B-6DD8-4CB1-86B8-91A27132988C}"/>
                </a:ext>
              </a:extLst>
            </p:cNvPr>
            <p:cNvSpPr txBox="1"/>
            <p:nvPr/>
          </p:nvSpPr>
          <p:spPr>
            <a:xfrm>
              <a:off x="3619409" y="3415131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FD1913-A81E-477E-BED2-9E8404C04404}"/>
                </a:ext>
              </a:extLst>
            </p:cNvPr>
            <p:cNvSpPr txBox="1"/>
            <p:nvPr/>
          </p:nvSpPr>
          <p:spPr>
            <a:xfrm>
              <a:off x="3619409" y="4823230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3621508-1160-4685-8F0A-F7B55A436E4C}"/>
                </a:ext>
              </a:extLst>
            </p:cNvPr>
            <p:cNvSpPr/>
            <p:nvPr/>
          </p:nvSpPr>
          <p:spPr>
            <a:xfrm>
              <a:off x="6300911" y="2869794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1CC4E5-CCD8-4391-9A54-50C2E01834B1}"/>
                </a:ext>
              </a:extLst>
            </p:cNvPr>
            <p:cNvSpPr txBox="1"/>
            <p:nvPr/>
          </p:nvSpPr>
          <p:spPr>
            <a:xfrm>
              <a:off x="6262716" y="2969458"/>
              <a:ext cx="627437" cy="34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8F79B34-2F48-4CB8-A6C3-A4D7BB090754}"/>
                </a:ext>
              </a:extLst>
            </p:cNvPr>
            <p:cNvSpPr/>
            <p:nvPr/>
          </p:nvSpPr>
          <p:spPr>
            <a:xfrm>
              <a:off x="6300911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/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blipFill>
                  <a:blip r:embed="rId3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DCD96CE-7DD3-4CCD-BB85-AA4A5D2C9CC0}"/>
                </a:ext>
              </a:extLst>
            </p:cNvPr>
            <p:cNvSpPr/>
            <p:nvPr/>
          </p:nvSpPr>
          <p:spPr>
            <a:xfrm>
              <a:off x="4718120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/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blipFill>
                  <a:blip r:embed="rId4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/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blipFill>
                  <a:blip r:embed="rId5"/>
                  <a:stretch>
                    <a:fillRect l="-10588" r="-588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/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blipFill>
                  <a:blip r:embed="rId6"/>
                  <a:stretch>
                    <a:fillRect l="-10843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AB2A4C2-A825-4BF5-85F6-5BCF1975144F}"/>
                </a:ext>
              </a:extLst>
            </p:cNvPr>
            <p:cNvCxnSpPr/>
            <p:nvPr/>
          </p:nvCxnSpPr>
          <p:spPr>
            <a:xfrm>
              <a:off x="2243741" y="2846514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64708B8-84DE-40B1-BFCD-31CCB70C8F05}"/>
                </a:ext>
              </a:extLst>
            </p:cNvPr>
            <p:cNvCxnSpPr/>
            <p:nvPr/>
          </p:nvCxnSpPr>
          <p:spPr>
            <a:xfrm>
              <a:off x="2201658" y="5774132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52C6BA4-2873-4ACF-9FE5-D732F4B1B701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3108373" y="5144257"/>
              <a:ext cx="666422" cy="62987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815DD0A-9C4A-433A-A920-CF6739861498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3150456" y="2846514"/>
              <a:ext cx="624339" cy="50930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EFC8B10-8950-4DC6-80E2-E4DB41307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69" y="3580812"/>
              <a:ext cx="2808355" cy="126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/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blipFill>
                  <a:blip r:embed="rId7"/>
                  <a:stretch>
                    <a:fillRect l="-23913" r="-21739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EB50D0B-2CBB-48E1-B2F9-360D4FA1491D}"/>
                </a:ext>
              </a:extLst>
            </p:cNvPr>
            <p:cNvCxnSpPr/>
            <p:nvPr/>
          </p:nvCxnSpPr>
          <p:spPr>
            <a:xfrm>
              <a:off x="5168021" y="5274317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29737C-B046-4E2D-9AF5-0CF1241B2D0B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074736" y="4554518"/>
              <a:ext cx="495116" cy="71980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2581B43-71E2-4782-809A-54A340077E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226661" y="3632452"/>
              <a:ext cx="570230" cy="4629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B5CD218-44F2-4B93-A59A-377A4D46F985}"/>
                </a:ext>
              </a:extLst>
            </p:cNvPr>
            <p:cNvCxnSpPr>
              <a:cxnSpLocks/>
              <a:stCxn id="66" idx="7"/>
              <a:endCxn id="83" idx="3"/>
            </p:cNvCxnSpPr>
            <p:nvPr/>
          </p:nvCxnSpPr>
          <p:spPr>
            <a:xfrm flipV="1">
              <a:off x="4155135" y="4475747"/>
              <a:ext cx="641756" cy="28817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0B3148B-7E39-49C6-A97E-9297DC3BF4C3}"/>
                </a:ext>
              </a:extLst>
            </p:cNvPr>
            <p:cNvCxnSpPr>
              <a:cxnSpLocks/>
              <a:stCxn id="83" idx="6"/>
              <a:endCxn id="80" idx="2"/>
            </p:cNvCxnSpPr>
            <p:nvPr/>
          </p:nvCxnSpPr>
          <p:spPr>
            <a:xfrm>
              <a:off x="5256002" y="4285577"/>
              <a:ext cx="104490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73C668D-4909-4753-B4AD-9375D7AEF6F9}"/>
                </a:ext>
              </a:extLst>
            </p:cNvPr>
            <p:cNvCxnSpPr>
              <a:cxnSpLocks/>
              <a:stCxn id="80" idx="0"/>
              <a:endCxn id="75" idx="4"/>
            </p:cNvCxnSpPr>
            <p:nvPr/>
          </p:nvCxnSpPr>
          <p:spPr>
            <a:xfrm flipV="1">
              <a:off x="6569852" y="3407676"/>
              <a:ext cx="0" cy="60896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BA5F083B-5C4D-4B7B-A6F1-153756D034D5}"/>
                </a:ext>
              </a:extLst>
            </p:cNvPr>
            <p:cNvCxnSpPr>
              <a:cxnSpLocks/>
              <a:stCxn id="75" idx="0"/>
              <a:endCxn id="157" idx="1"/>
            </p:cNvCxnSpPr>
            <p:nvPr/>
          </p:nvCxnSpPr>
          <p:spPr>
            <a:xfrm rot="16200000" flipH="1">
              <a:off x="7311169" y="2128476"/>
              <a:ext cx="600845" cy="2083480"/>
            </a:xfrm>
            <a:prstGeom prst="bentConnector4">
              <a:avLst>
                <a:gd name="adj1" fmla="val -42524"/>
                <a:gd name="adj2" fmla="val 56454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C2FF1AF-9B47-4B18-BC0A-29220267783A}"/>
                </a:ext>
              </a:extLst>
            </p:cNvPr>
            <p:cNvSpPr/>
            <p:nvPr/>
          </p:nvSpPr>
          <p:spPr>
            <a:xfrm>
              <a:off x="6655570" y="2881265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0DDE7E-F973-426D-8073-E1C2FD251169}"/>
                </a:ext>
              </a:extLst>
            </p:cNvPr>
            <p:cNvSpPr/>
            <p:nvPr/>
          </p:nvSpPr>
          <p:spPr>
            <a:xfrm>
              <a:off x="6625490" y="4465718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71AD5DD-D09C-4B8A-9727-8932C1BBCF25}"/>
                </a:ext>
              </a:extLst>
            </p:cNvPr>
            <p:cNvSpPr/>
            <p:nvPr/>
          </p:nvSpPr>
          <p:spPr>
            <a:xfrm>
              <a:off x="6318902" y="431499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F4E18BE-6430-436A-BE09-E42A036CA520}"/>
                </a:ext>
              </a:extLst>
            </p:cNvPr>
            <p:cNvSpPr/>
            <p:nvPr/>
          </p:nvSpPr>
          <p:spPr>
            <a:xfrm>
              <a:off x="4845721" y="445640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7B45CA2-5871-4618-81A2-DBB8DB33B58F}"/>
                </a:ext>
              </a:extLst>
            </p:cNvPr>
            <p:cNvSpPr/>
            <p:nvPr/>
          </p:nvSpPr>
          <p:spPr>
            <a:xfrm>
              <a:off x="4732858" y="4144710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4B829F2-D3E2-4441-91FD-F9503E6FE735}"/>
                </a:ext>
              </a:extLst>
            </p:cNvPr>
            <p:cNvSpPr/>
            <p:nvPr/>
          </p:nvSpPr>
          <p:spPr>
            <a:xfrm>
              <a:off x="3752088" y="364456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035FC13-A047-4ECA-A42B-0D40C5942A7A}"/>
                </a:ext>
              </a:extLst>
            </p:cNvPr>
            <p:cNvSpPr/>
            <p:nvPr/>
          </p:nvSpPr>
          <p:spPr>
            <a:xfrm>
              <a:off x="3713727" y="339984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43F163-9DF7-4989-835E-7F65DA035B4F}"/>
                </a:ext>
              </a:extLst>
            </p:cNvPr>
            <p:cNvSpPr/>
            <p:nvPr/>
          </p:nvSpPr>
          <p:spPr>
            <a:xfrm>
              <a:off x="3858506" y="512326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C4C56AA-5A10-4C48-8B0D-4CC936ADB2AE}"/>
                </a:ext>
              </a:extLst>
            </p:cNvPr>
            <p:cNvSpPr/>
            <p:nvPr/>
          </p:nvSpPr>
          <p:spPr>
            <a:xfrm>
              <a:off x="6617583" y="332815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647CA9A-12EB-46DA-992A-5E6A6B6F5848}"/>
                </a:ext>
              </a:extLst>
            </p:cNvPr>
            <p:cNvSpPr/>
            <p:nvPr/>
          </p:nvSpPr>
          <p:spPr>
            <a:xfrm>
              <a:off x="8634263" y="3557264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E6BD9078-5E21-4DFA-814C-D0BBA7F64797}"/>
                </a:ext>
              </a:extLst>
            </p:cNvPr>
            <p:cNvCxnSpPr>
              <a:cxnSpLocks/>
              <a:stCxn id="134" idx="2"/>
              <a:endCxn id="107" idx="7"/>
            </p:cNvCxnSpPr>
            <p:nvPr/>
          </p:nvCxnSpPr>
          <p:spPr>
            <a:xfrm rot="10800000">
              <a:off x="6721057" y="2892501"/>
              <a:ext cx="1913207" cy="703124"/>
            </a:xfrm>
            <a:prstGeom prst="bentConnector4">
              <a:avLst>
                <a:gd name="adj1" fmla="val 22797"/>
                <a:gd name="adj2" fmla="val 26256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69B277A-32B9-4777-9B6F-82D52D6D4F17}"/>
                </a:ext>
              </a:extLst>
            </p:cNvPr>
            <p:cNvCxnSpPr>
              <a:cxnSpLocks/>
              <a:stCxn id="133" idx="4"/>
              <a:endCxn id="137" idx="0"/>
            </p:cNvCxnSpPr>
            <p:nvPr/>
          </p:nvCxnSpPr>
          <p:spPr>
            <a:xfrm flipH="1">
              <a:off x="6655570" y="3404874"/>
              <a:ext cx="374" cy="61553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20D543F-836E-40A1-82A5-16C984EC774B}"/>
                </a:ext>
              </a:extLst>
            </p:cNvPr>
            <p:cNvSpPr/>
            <p:nvPr/>
          </p:nvSpPr>
          <p:spPr>
            <a:xfrm>
              <a:off x="6617209" y="4020413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F646488-AD59-4B65-9F84-64797ED2A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8021" y="5354285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D3035E7-91AC-4E17-8446-DEF4CE88E2CA}"/>
                </a:ext>
              </a:extLst>
            </p:cNvPr>
            <p:cNvCxnSpPr>
              <a:cxnSpLocks/>
              <a:stCxn id="108" idx="4"/>
            </p:cNvCxnSpPr>
            <p:nvPr/>
          </p:nvCxnSpPr>
          <p:spPr>
            <a:xfrm flipH="1">
              <a:off x="6124177" y="4542440"/>
              <a:ext cx="539674" cy="805647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A9E1DB-8250-40D6-A39A-665790D268B3}"/>
                </a:ext>
              </a:extLst>
            </p:cNvPr>
            <p:cNvSpPr/>
            <p:nvPr/>
          </p:nvSpPr>
          <p:spPr>
            <a:xfrm>
              <a:off x="5185442" y="432063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DE727A4-4512-4623-9947-CCD5069E0B03}"/>
                </a:ext>
              </a:extLst>
            </p:cNvPr>
            <p:cNvCxnSpPr>
              <a:cxnSpLocks/>
              <a:stCxn id="121" idx="2"/>
              <a:endCxn id="140" idx="6"/>
            </p:cNvCxnSpPr>
            <p:nvPr/>
          </p:nvCxnSpPr>
          <p:spPr>
            <a:xfrm flipH="1">
              <a:off x="5262164" y="4353352"/>
              <a:ext cx="1056738" cy="564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0807777-6253-4CF5-B149-10D9205700A8}"/>
                </a:ext>
              </a:extLst>
            </p:cNvPr>
            <p:cNvSpPr/>
            <p:nvPr/>
          </p:nvSpPr>
          <p:spPr>
            <a:xfrm>
              <a:off x="4138246" y="483214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8E65D7E-24C8-4F33-9483-29C8F66B5FC7}"/>
                </a:ext>
              </a:extLst>
            </p:cNvPr>
            <p:cNvSpPr/>
            <p:nvPr/>
          </p:nvSpPr>
          <p:spPr>
            <a:xfrm>
              <a:off x="4101883" y="364492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B48A09-603D-4F60-B42E-8CF384D9C5AA}"/>
                </a:ext>
              </a:extLst>
            </p:cNvPr>
            <p:cNvCxnSpPr>
              <a:cxnSpLocks/>
              <a:stCxn id="123" idx="3"/>
              <a:endCxn id="142" idx="7"/>
            </p:cNvCxnSpPr>
            <p:nvPr/>
          </p:nvCxnSpPr>
          <p:spPr>
            <a:xfrm flipH="1">
              <a:off x="4203732" y="4521887"/>
              <a:ext cx="653225" cy="32149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69F996D-6875-4598-8A1A-05AE8F73B310}"/>
                </a:ext>
              </a:extLst>
            </p:cNvPr>
            <p:cNvCxnSpPr>
              <a:cxnSpLocks/>
              <a:stCxn id="124" idx="1"/>
              <a:endCxn id="143" idx="5"/>
            </p:cNvCxnSpPr>
            <p:nvPr/>
          </p:nvCxnSpPr>
          <p:spPr>
            <a:xfrm flipH="1" flipV="1">
              <a:off x="4167369" y="3710412"/>
              <a:ext cx="576725" cy="44553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E1EA29B-38AF-466C-84FF-44EE72FC5FC9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887669" y="3682922"/>
              <a:ext cx="2864419" cy="1723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E34CDC0-1150-47FB-8144-D03D5FF05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877" y="5870009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0B84609B-CA4B-4273-B1C7-616DC0E95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14" y="5202785"/>
              <a:ext cx="671280" cy="667224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A610F91-CB1B-45C1-80ED-2D3A76149EE0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H="1" flipV="1">
              <a:off x="3138080" y="2942391"/>
              <a:ext cx="586883" cy="468691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E458947-839B-434E-9E99-E44069987D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191" y="2950076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/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blipFill>
                  <a:blip r:embed="rId8"/>
                  <a:stretch>
                    <a:fillRect l="-12987" r="-1428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/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blipFill>
                  <a:blip r:embed="rId9"/>
                  <a:stretch>
                    <a:fillRect l="-9649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/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blipFill>
                  <a:blip r:embed="rId10"/>
                  <a:stretch>
                    <a:fillRect l="-9483" r="-344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/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blipFill>
                  <a:blip r:embed="rId11"/>
                  <a:stretch>
                    <a:fillRect l="-7752" r="-310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/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blipFill>
                  <a:blip r:embed="rId12"/>
                  <a:stretch>
                    <a:fillRect l="-6918" r="-3145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/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/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/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blipFill>
                  <a:blip r:embed="rId15"/>
                  <a:stretch>
                    <a:fillRect l="-7097" r="-1935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BFB3921-ECC3-429E-AB79-D542312BEB5F}"/>
                </a:ext>
              </a:extLst>
            </p:cNvPr>
            <p:cNvCxnSpPr>
              <a:cxnSpLocks/>
              <a:stCxn id="75" idx="0"/>
              <a:endCxn id="158" idx="2"/>
            </p:cNvCxnSpPr>
            <p:nvPr/>
          </p:nvCxnSpPr>
          <p:spPr>
            <a:xfrm flipH="1" flipV="1">
              <a:off x="6548990" y="1290135"/>
              <a:ext cx="20862" cy="157965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7B13D0C-A1DE-40B1-BE80-36E941C56AE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70" y="1322110"/>
              <a:ext cx="0" cy="975359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/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blipFill>
                  <a:blip r:embed="rId16"/>
                  <a:stretch>
                    <a:fillRect l="-4082" r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034A945-E396-4054-A105-57F02E2A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46" y="5223100"/>
              <a:ext cx="0" cy="159263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3B67C0EE-B93F-4C08-AA0D-5B95F224C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014" y="5223100"/>
              <a:ext cx="0" cy="15926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/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blipFill>
                  <a:blip r:embed="rId17"/>
                  <a:stretch>
                    <a:fillRect l="-38776" r="-53061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F94667D-0FB1-4880-9604-35FD7B8BC8B2}"/>
              </a:ext>
            </a:extLst>
          </p:cNvPr>
          <p:cNvSpPr txBox="1"/>
          <p:nvPr/>
        </p:nvSpPr>
        <p:spPr>
          <a:xfrm>
            <a:off x="447733" y="4196486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F435ED-85B8-488C-883C-75E1C8F01A11}"/>
              </a:ext>
            </a:extLst>
          </p:cNvPr>
          <p:cNvSpPr txBox="1"/>
          <p:nvPr/>
        </p:nvSpPr>
        <p:spPr>
          <a:xfrm>
            <a:off x="2829198" y="642391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97FE61-991E-4E6D-991C-74AC8BFC61DF}"/>
              </a:ext>
            </a:extLst>
          </p:cNvPr>
          <p:cNvSpPr txBox="1"/>
          <p:nvPr/>
        </p:nvSpPr>
        <p:spPr>
          <a:xfrm>
            <a:off x="6248143" y="5717414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E85D-25EB-4B7D-AFBF-8246B248A49F}"/>
              </a:ext>
            </a:extLst>
          </p:cNvPr>
          <p:cNvSpPr txBox="1"/>
          <p:nvPr/>
        </p:nvSpPr>
        <p:spPr>
          <a:xfrm>
            <a:off x="3551620" y="2613864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0714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6762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2811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448859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484908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520956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557005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593053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3412047" y="4122189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3412047" y="4482674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3412047" y="4843159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3412047" y="5203644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3412047" y="5564129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3412047" y="5924614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4438187" y="333198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386192" y="3296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07225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0182362" y="4789702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1D206E2-4B45-4758-B9F6-88B06DED1EEB}"/>
              </a:ext>
            </a:extLst>
          </p:cNvPr>
          <p:cNvSpPr/>
          <p:nvPr/>
        </p:nvSpPr>
        <p:spPr>
          <a:xfrm>
            <a:off x="5123229" y="4038564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0714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6762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2811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C25BF7-4465-4293-A987-E2092522276E}"/>
              </a:ext>
            </a:extLst>
          </p:cNvPr>
          <p:cNvSpPr/>
          <p:nvPr/>
        </p:nvSpPr>
        <p:spPr>
          <a:xfrm>
            <a:off x="34120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235AF20-43D3-4170-A64E-9D779D7C1CA5}"/>
              </a:ext>
            </a:extLst>
          </p:cNvPr>
          <p:cNvSpPr/>
          <p:nvPr/>
        </p:nvSpPr>
        <p:spPr>
          <a:xfrm>
            <a:off x="3772532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73909EA-50D1-4733-AAED-73C58EB65D57}"/>
              </a:ext>
            </a:extLst>
          </p:cNvPr>
          <p:cNvSpPr/>
          <p:nvPr/>
        </p:nvSpPr>
        <p:spPr>
          <a:xfrm>
            <a:off x="413301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549DD1F-E85C-4362-BF5E-5B9D97173442}"/>
              </a:ext>
            </a:extLst>
          </p:cNvPr>
          <p:cNvSpPr/>
          <p:nvPr/>
        </p:nvSpPr>
        <p:spPr>
          <a:xfrm>
            <a:off x="34120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7C6F7B7-9790-46B2-997D-30D365AEADD2}"/>
              </a:ext>
            </a:extLst>
          </p:cNvPr>
          <p:cNvSpPr/>
          <p:nvPr/>
        </p:nvSpPr>
        <p:spPr>
          <a:xfrm>
            <a:off x="3772532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0B1A0D-787B-4B8F-9A83-03F7DCA10E73}"/>
              </a:ext>
            </a:extLst>
          </p:cNvPr>
          <p:cNvSpPr/>
          <p:nvPr/>
        </p:nvSpPr>
        <p:spPr>
          <a:xfrm>
            <a:off x="413301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9CAB57-762B-420F-8A78-DDC7AA75E38D}"/>
              </a:ext>
            </a:extLst>
          </p:cNvPr>
          <p:cNvSpPr/>
          <p:nvPr/>
        </p:nvSpPr>
        <p:spPr>
          <a:xfrm>
            <a:off x="341204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10643-85C6-45D3-928B-D9B36465C907}"/>
              </a:ext>
            </a:extLst>
          </p:cNvPr>
          <p:cNvSpPr/>
          <p:nvPr/>
        </p:nvSpPr>
        <p:spPr>
          <a:xfrm>
            <a:off x="3772532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DFCD37E-5E5D-4541-A3D3-99CE732072D8}"/>
              </a:ext>
            </a:extLst>
          </p:cNvPr>
          <p:cNvSpPr/>
          <p:nvPr/>
        </p:nvSpPr>
        <p:spPr>
          <a:xfrm>
            <a:off x="413301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74B75D3-185D-40AA-8ADD-E0C677E38D0B}"/>
              </a:ext>
            </a:extLst>
          </p:cNvPr>
          <p:cNvSpPr/>
          <p:nvPr/>
        </p:nvSpPr>
        <p:spPr>
          <a:xfrm>
            <a:off x="341204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AA6503-2B05-4A87-956B-B2711DD21903}"/>
              </a:ext>
            </a:extLst>
          </p:cNvPr>
          <p:cNvSpPr/>
          <p:nvPr/>
        </p:nvSpPr>
        <p:spPr>
          <a:xfrm>
            <a:off x="3772532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9D828AF-BD39-43B8-A01E-FA5B88FDE4BA}"/>
              </a:ext>
            </a:extLst>
          </p:cNvPr>
          <p:cNvSpPr/>
          <p:nvPr/>
        </p:nvSpPr>
        <p:spPr>
          <a:xfrm>
            <a:off x="413301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A442C49-6BF5-47E5-B5F0-D0F1EF6D35EB}"/>
              </a:ext>
            </a:extLst>
          </p:cNvPr>
          <p:cNvSpPr/>
          <p:nvPr/>
        </p:nvSpPr>
        <p:spPr>
          <a:xfrm>
            <a:off x="341204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9755E6-09B8-475C-91D9-43977D71A009}"/>
              </a:ext>
            </a:extLst>
          </p:cNvPr>
          <p:cNvSpPr/>
          <p:nvPr/>
        </p:nvSpPr>
        <p:spPr>
          <a:xfrm>
            <a:off x="3772532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1B2C71D-13A9-4F12-9F83-F61C615DBBD7}"/>
              </a:ext>
            </a:extLst>
          </p:cNvPr>
          <p:cNvSpPr/>
          <p:nvPr/>
        </p:nvSpPr>
        <p:spPr>
          <a:xfrm>
            <a:off x="413301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93CD48-9333-47A0-8B0D-A1B2570686C3}"/>
              </a:ext>
            </a:extLst>
          </p:cNvPr>
          <p:cNvSpPr/>
          <p:nvPr/>
        </p:nvSpPr>
        <p:spPr>
          <a:xfrm>
            <a:off x="341204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075A18-67C1-4FBA-B6A8-2BAD56657A48}"/>
              </a:ext>
            </a:extLst>
          </p:cNvPr>
          <p:cNvSpPr/>
          <p:nvPr/>
        </p:nvSpPr>
        <p:spPr>
          <a:xfrm>
            <a:off x="3772532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FAB1AE8-DD7A-4BA2-9E1F-AA9BBAC2AB18}"/>
              </a:ext>
            </a:extLst>
          </p:cNvPr>
          <p:cNvSpPr/>
          <p:nvPr/>
        </p:nvSpPr>
        <p:spPr>
          <a:xfrm>
            <a:off x="413301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3478728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386192" y="3296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B8B7B48-696A-43EE-9CAF-16D39F4D4823}"/>
              </a:ext>
            </a:extLst>
          </p:cNvPr>
          <p:cNvSpPr/>
          <p:nvPr/>
        </p:nvSpPr>
        <p:spPr>
          <a:xfrm>
            <a:off x="341530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10757BB-67B6-4F0B-A6B1-8056C390E86A}"/>
              </a:ext>
            </a:extLst>
          </p:cNvPr>
          <p:cNvSpPr/>
          <p:nvPr/>
        </p:nvSpPr>
        <p:spPr>
          <a:xfrm>
            <a:off x="3775786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151A0CD-EC6B-40C4-AD8E-1389FAC1082C}"/>
              </a:ext>
            </a:extLst>
          </p:cNvPr>
          <p:cNvSpPr/>
          <p:nvPr/>
        </p:nvSpPr>
        <p:spPr>
          <a:xfrm>
            <a:off x="413627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E2C23B-A1C8-4505-B151-3AA92C6076E6}"/>
              </a:ext>
            </a:extLst>
          </p:cNvPr>
          <p:cNvSpPr/>
          <p:nvPr/>
        </p:nvSpPr>
        <p:spPr>
          <a:xfrm>
            <a:off x="6666580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ABDACCA-2C49-4DA5-B2C7-C44847A97BA8}"/>
              </a:ext>
            </a:extLst>
          </p:cNvPr>
          <p:cNvSpPr/>
          <p:nvPr/>
        </p:nvSpPr>
        <p:spPr>
          <a:xfrm>
            <a:off x="7027065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D7A24792-3A38-4954-A9BC-CCF410873F0B}"/>
              </a:ext>
            </a:extLst>
          </p:cNvPr>
          <p:cNvSpPr/>
          <p:nvPr/>
        </p:nvSpPr>
        <p:spPr>
          <a:xfrm>
            <a:off x="7387550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B7EA9F7D-F468-42E5-A8A0-40C6CF658E9D}"/>
              </a:ext>
            </a:extLst>
          </p:cNvPr>
          <p:cNvSpPr/>
          <p:nvPr/>
        </p:nvSpPr>
        <p:spPr>
          <a:xfrm>
            <a:off x="6662693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B021231-2CFE-4D99-A14F-258D1794F770}"/>
              </a:ext>
            </a:extLst>
          </p:cNvPr>
          <p:cNvSpPr/>
          <p:nvPr/>
        </p:nvSpPr>
        <p:spPr>
          <a:xfrm>
            <a:off x="7023178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4DD9D1-54D9-4DFB-94B1-0B56035B0066}"/>
              </a:ext>
            </a:extLst>
          </p:cNvPr>
          <p:cNvSpPr/>
          <p:nvPr/>
        </p:nvSpPr>
        <p:spPr>
          <a:xfrm>
            <a:off x="7383663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552545-FAF0-4C6D-8407-A22613ECD43A}"/>
              </a:ext>
            </a:extLst>
          </p:cNvPr>
          <p:cNvSpPr/>
          <p:nvPr/>
        </p:nvSpPr>
        <p:spPr>
          <a:xfrm>
            <a:off x="6662693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81CF3A7-A82D-496F-8680-1BE35A4794AF}"/>
              </a:ext>
            </a:extLst>
          </p:cNvPr>
          <p:cNvSpPr/>
          <p:nvPr/>
        </p:nvSpPr>
        <p:spPr>
          <a:xfrm>
            <a:off x="7023178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DED6EA8-0A1F-40C9-AB0A-0D92CFB2D123}"/>
              </a:ext>
            </a:extLst>
          </p:cNvPr>
          <p:cNvSpPr/>
          <p:nvPr/>
        </p:nvSpPr>
        <p:spPr>
          <a:xfrm>
            <a:off x="7383663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736880B-2CD0-4F47-BFC8-DDC06D4D89E0}"/>
              </a:ext>
            </a:extLst>
          </p:cNvPr>
          <p:cNvSpPr txBox="1"/>
          <p:nvPr/>
        </p:nvSpPr>
        <p:spPr>
          <a:xfrm>
            <a:off x="6729849" y="330441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35A746E-DCDD-474E-83E0-31274E7DCCE1}"/>
              </a:ext>
            </a:extLst>
          </p:cNvPr>
          <p:cNvSpPr/>
          <p:nvPr/>
        </p:nvSpPr>
        <p:spPr>
          <a:xfrm>
            <a:off x="877906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31B170F-55C3-4589-8EF9-E70CF8FBB32D}"/>
              </a:ext>
            </a:extLst>
          </p:cNvPr>
          <p:cNvSpPr/>
          <p:nvPr/>
        </p:nvSpPr>
        <p:spPr>
          <a:xfrm>
            <a:off x="913954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AD174C5-4536-44F7-8E37-622F38FD2DF7}"/>
              </a:ext>
            </a:extLst>
          </p:cNvPr>
          <p:cNvSpPr/>
          <p:nvPr/>
        </p:nvSpPr>
        <p:spPr>
          <a:xfrm>
            <a:off x="950003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8D30322-AC8F-4DD9-904D-1BFBF361E5C6}"/>
              </a:ext>
            </a:extLst>
          </p:cNvPr>
          <p:cNvSpPr txBox="1"/>
          <p:nvPr/>
        </p:nvSpPr>
        <p:spPr>
          <a:xfrm>
            <a:off x="8823896" y="332901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B47F6748-D0CB-4C3C-B969-0A3744CB06E3}"/>
              </a:ext>
            </a:extLst>
          </p:cNvPr>
          <p:cNvGrpSpPr/>
          <p:nvPr/>
        </p:nvGrpSpPr>
        <p:grpSpPr>
          <a:xfrm>
            <a:off x="258626" y="5744371"/>
            <a:ext cx="2883880" cy="360485"/>
            <a:chOff x="-90158" y="3933087"/>
            <a:chExt cx="2883880" cy="360485"/>
          </a:xfrm>
        </p:grpSpPr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6009B3E-35D8-4F67-B170-99BE7B92EAD9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0890B179-A49C-4FAB-B550-74C029DE72C0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FA87874-DE47-4A04-A2E1-3855AEE63597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41B20875-4F52-4DEC-B1CF-A08F39983B1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22B2E6CC-72D9-4EB3-A882-9E2035A684C5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6A3522A7-D043-4E93-BA96-00805619D38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85592BE4-D6AD-4BAB-8677-602DD47B68AD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AD588F6-CC0B-491B-AD10-B8C56CBED363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4C1E78A-6471-4D02-AE2F-BCFE8C39A70D}"/>
              </a:ext>
            </a:extLst>
          </p:cNvPr>
          <p:cNvSpPr/>
          <p:nvPr/>
        </p:nvSpPr>
        <p:spPr>
          <a:xfrm>
            <a:off x="5191890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A2F25C3-C35B-47C3-A8B5-70616C191A5A}"/>
              </a:ext>
            </a:extLst>
          </p:cNvPr>
          <p:cNvSpPr/>
          <p:nvPr/>
        </p:nvSpPr>
        <p:spPr>
          <a:xfrm>
            <a:off x="5552375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5363F43-C028-44D3-9345-D2B5EF1D2190}"/>
              </a:ext>
            </a:extLst>
          </p:cNvPr>
          <p:cNvSpPr/>
          <p:nvPr/>
        </p:nvSpPr>
        <p:spPr>
          <a:xfrm>
            <a:off x="5912860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A54CC56-E513-48AD-808F-E3BB7AE191D5}"/>
              </a:ext>
            </a:extLst>
          </p:cNvPr>
          <p:cNvSpPr txBox="1"/>
          <p:nvPr/>
        </p:nvSpPr>
        <p:spPr>
          <a:xfrm>
            <a:off x="5315769" y="452263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41782CD-9E37-48BD-9B7C-FD8F61EAEA47}"/>
              </a:ext>
            </a:extLst>
          </p:cNvPr>
          <p:cNvSpPr txBox="1"/>
          <p:nvPr/>
        </p:nvSpPr>
        <p:spPr>
          <a:xfrm>
            <a:off x="1264880" y="613397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EFE5300-8089-4737-AC53-D6AA7E5C8F0A}"/>
              </a:ext>
            </a:extLst>
          </p:cNvPr>
          <p:cNvSpPr txBox="1"/>
          <p:nvPr/>
        </p:nvSpPr>
        <p:spPr>
          <a:xfrm>
            <a:off x="3142506" y="660158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B84FBE0-BA1C-4446-A3E6-7FC59D949068}"/>
              </a:ext>
            </a:extLst>
          </p:cNvPr>
          <p:cNvSpPr txBox="1"/>
          <p:nvPr/>
        </p:nvSpPr>
        <p:spPr>
          <a:xfrm>
            <a:off x="6804563" y="4823346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FDB56524-E723-4863-B93F-8F944DFBD3D7}"/>
              </a:ext>
            </a:extLst>
          </p:cNvPr>
          <p:cNvSpPr txBox="1"/>
          <p:nvPr/>
        </p:nvSpPr>
        <p:spPr>
          <a:xfrm>
            <a:off x="8959306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61640C2-2AAE-4685-9FAE-B98921732AFD}"/>
              </a:ext>
            </a:extLst>
          </p:cNvPr>
          <p:cNvSpPr/>
          <p:nvPr/>
        </p:nvSpPr>
        <p:spPr>
          <a:xfrm>
            <a:off x="10423415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E8E3D34-532D-450B-84A2-B84D48CF6341}"/>
              </a:ext>
            </a:extLst>
          </p:cNvPr>
          <p:cNvSpPr/>
          <p:nvPr/>
        </p:nvSpPr>
        <p:spPr>
          <a:xfrm>
            <a:off x="10783900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D79A66A-DBED-48AE-85F6-888A2E1ED0FA}"/>
              </a:ext>
            </a:extLst>
          </p:cNvPr>
          <p:cNvSpPr/>
          <p:nvPr/>
        </p:nvSpPr>
        <p:spPr>
          <a:xfrm>
            <a:off x="11144385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970E8B-3875-4A9F-93D1-1AC311BE3319}"/>
              </a:ext>
            </a:extLst>
          </p:cNvPr>
          <p:cNvSpPr txBox="1"/>
          <p:nvPr/>
        </p:nvSpPr>
        <p:spPr>
          <a:xfrm>
            <a:off x="10479821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1036186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10722354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108283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1036186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10722354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108283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1036186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10722354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108283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10423415" y="620681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5A8F-7279-44D0-A38E-4DE28599882E}"/>
              </a:ext>
            </a:extLst>
          </p:cNvPr>
          <p:cNvSpPr txBox="1"/>
          <p:nvPr/>
        </p:nvSpPr>
        <p:spPr>
          <a:xfrm>
            <a:off x="3683977" y="88901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30928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51547" y="3576363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33105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691539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05202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33105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691539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05202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33105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691539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05202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633557" y="508882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A62892D-7D96-4480-849C-AF8400764CC4}"/>
              </a:ext>
            </a:extLst>
          </p:cNvPr>
          <p:cNvSpPr/>
          <p:nvPr/>
        </p:nvSpPr>
        <p:spPr>
          <a:xfrm>
            <a:off x="229051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41E01AD-FF20-41AB-85A6-6CE390E83998}"/>
              </a:ext>
            </a:extLst>
          </p:cNvPr>
          <p:cNvSpPr/>
          <p:nvPr/>
        </p:nvSpPr>
        <p:spPr>
          <a:xfrm>
            <a:off x="265100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63B847-48B4-42E6-BE77-8C064ECC38E7}"/>
              </a:ext>
            </a:extLst>
          </p:cNvPr>
          <p:cNvSpPr/>
          <p:nvPr/>
        </p:nvSpPr>
        <p:spPr>
          <a:xfrm>
            <a:off x="301148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6EAE8BA-9F78-4A8B-94DF-7FF4A92CD3C8}"/>
              </a:ext>
            </a:extLst>
          </p:cNvPr>
          <p:cNvSpPr/>
          <p:nvPr/>
        </p:nvSpPr>
        <p:spPr>
          <a:xfrm>
            <a:off x="229542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D4CE55-11BF-478F-8605-277606004D8E}"/>
              </a:ext>
            </a:extLst>
          </p:cNvPr>
          <p:cNvSpPr/>
          <p:nvPr/>
        </p:nvSpPr>
        <p:spPr>
          <a:xfrm>
            <a:off x="265590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80ACDB-D0E1-4563-8AD9-5E13D1970FDB}"/>
              </a:ext>
            </a:extLst>
          </p:cNvPr>
          <p:cNvSpPr/>
          <p:nvPr/>
        </p:nvSpPr>
        <p:spPr>
          <a:xfrm>
            <a:off x="30163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449621F-658B-4087-8309-93C9D6A6A56D}"/>
              </a:ext>
            </a:extLst>
          </p:cNvPr>
          <p:cNvSpPr/>
          <p:nvPr/>
        </p:nvSpPr>
        <p:spPr>
          <a:xfrm>
            <a:off x="229542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C14934-A6DB-4F74-8094-B9C7EBBE7639}"/>
              </a:ext>
            </a:extLst>
          </p:cNvPr>
          <p:cNvSpPr/>
          <p:nvPr/>
        </p:nvSpPr>
        <p:spPr>
          <a:xfrm>
            <a:off x="265590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6E448A-864D-4080-8B57-E52D37729E0C}"/>
              </a:ext>
            </a:extLst>
          </p:cNvPr>
          <p:cNvSpPr/>
          <p:nvPr/>
        </p:nvSpPr>
        <p:spPr>
          <a:xfrm>
            <a:off x="301639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8E1561-CF5D-4DFE-A60F-6F54A5C98C53}"/>
              </a:ext>
            </a:extLst>
          </p:cNvPr>
          <p:cNvSpPr txBox="1"/>
          <p:nvPr/>
        </p:nvSpPr>
        <p:spPr>
          <a:xfrm>
            <a:off x="2362105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E0D4600-4F42-43EA-B311-6FBCF2258B81}"/>
              </a:ext>
            </a:extLst>
          </p:cNvPr>
          <p:cNvSpPr/>
          <p:nvPr/>
        </p:nvSpPr>
        <p:spPr>
          <a:xfrm>
            <a:off x="534648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B8112F9-EA2B-4498-BD21-38C7E93ADD21}"/>
              </a:ext>
            </a:extLst>
          </p:cNvPr>
          <p:cNvSpPr/>
          <p:nvPr/>
        </p:nvSpPr>
        <p:spPr>
          <a:xfrm>
            <a:off x="5706969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83C1CE3-06F4-452A-ADD4-9AA7F987FD3B}"/>
              </a:ext>
            </a:extLst>
          </p:cNvPr>
          <p:cNvSpPr/>
          <p:nvPr/>
        </p:nvSpPr>
        <p:spPr>
          <a:xfrm>
            <a:off x="606745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8E59F73-5898-4A73-8CAF-26DDF004A4D2}"/>
              </a:ext>
            </a:extLst>
          </p:cNvPr>
          <p:cNvSpPr/>
          <p:nvPr/>
        </p:nvSpPr>
        <p:spPr>
          <a:xfrm>
            <a:off x="642253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9ED3D8D-F1FD-4D26-918C-507971713D6E}"/>
              </a:ext>
            </a:extLst>
          </p:cNvPr>
          <p:cNvSpPr/>
          <p:nvPr/>
        </p:nvSpPr>
        <p:spPr>
          <a:xfrm>
            <a:off x="6783022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AC7C4F-7A74-4D4C-AA87-12C164D7B870}"/>
              </a:ext>
            </a:extLst>
          </p:cNvPr>
          <p:cNvSpPr/>
          <p:nvPr/>
        </p:nvSpPr>
        <p:spPr>
          <a:xfrm>
            <a:off x="714350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C5F72B-58C4-4783-BC7D-F3A6A7373F80}"/>
              </a:ext>
            </a:extLst>
          </p:cNvPr>
          <p:cNvSpPr/>
          <p:nvPr/>
        </p:nvSpPr>
        <p:spPr>
          <a:xfrm>
            <a:off x="7513116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D89F495-3540-4BA9-A6FA-22DB8F7DF2DE}"/>
              </a:ext>
            </a:extLst>
          </p:cNvPr>
          <p:cNvSpPr txBox="1"/>
          <p:nvPr/>
        </p:nvSpPr>
        <p:spPr>
          <a:xfrm>
            <a:off x="6067454" y="36321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2E36A9B-656A-4533-9FF0-3D766F87CF52}"/>
              </a:ext>
            </a:extLst>
          </p:cNvPr>
          <p:cNvSpPr txBox="1"/>
          <p:nvPr/>
        </p:nvSpPr>
        <p:spPr>
          <a:xfrm>
            <a:off x="392347" y="551545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FBE0B1A-C833-4FEC-BE32-786F2D184BFC}"/>
              </a:ext>
            </a:extLst>
          </p:cNvPr>
          <p:cNvSpPr txBox="1"/>
          <p:nvPr/>
        </p:nvSpPr>
        <p:spPr>
          <a:xfrm>
            <a:off x="2375014" y="50149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4026F2-E256-4FBC-9EDC-47961192B17A}"/>
              </a:ext>
            </a:extLst>
          </p:cNvPr>
          <p:cNvSpPr txBox="1"/>
          <p:nvPr/>
        </p:nvSpPr>
        <p:spPr>
          <a:xfrm>
            <a:off x="6369640" y="449709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D38894A-B877-4FA8-9419-3043782A42FE}"/>
              </a:ext>
            </a:extLst>
          </p:cNvPr>
          <p:cNvSpPr/>
          <p:nvPr/>
        </p:nvSpPr>
        <p:spPr>
          <a:xfrm>
            <a:off x="338815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FCA989-D4E9-4ADE-AB17-E13F95EB577A}"/>
              </a:ext>
            </a:extLst>
          </p:cNvPr>
          <p:cNvSpPr/>
          <p:nvPr/>
        </p:nvSpPr>
        <p:spPr>
          <a:xfrm>
            <a:off x="3748643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D741D26-A148-4140-BE1A-050B3035B68D}"/>
              </a:ext>
            </a:extLst>
          </p:cNvPr>
          <p:cNvSpPr/>
          <p:nvPr/>
        </p:nvSpPr>
        <p:spPr>
          <a:xfrm>
            <a:off x="410912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CD8FE97-3D65-4796-B2F7-5AAB2301B589}"/>
              </a:ext>
            </a:extLst>
          </p:cNvPr>
          <p:cNvSpPr/>
          <p:nvPr/>
        </p:nvSpPr>
        <p:spPr>
          <a:xfrm>
            <a:off x="338815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0A83A5DD-9B77-4D55-B1B1-B7E7730BDB16}"/>
              </a:ext>
            </a:extLst>
          </p:cNvPr>
          <p:cNvSpPr/>
          <p:nvPr/>
        </p:nvSpPr>
        <p:spPr>
          <a:xfrm>
            <a:off x="3748643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6037324-F1AC-4339-A9A4-FD4A5091002D}"/>
              </a:ext>
            </a:extLst>
          </p:cNvPr>
          <p:cNvSpPr/>
          <p:nvPr/>
        </p:nvSpPr>
        <p:spPr>
          <a:xfrm>
            <a:off x="410912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C9213DB-93C1-4964-AA34-2563C304C1EB}"/>
              </a:ext>
            </a:extLst>
          </p:cNvPr>
          <p:cNvSpPr/>
          <p:nvPr/>
        </p:nvSpPr>
        <p:spPr>
          <a:xfrm>
            <a:off x="338815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57AAF12-4223-4D18-8965-B9B127ACD276}"/>
              </a:ext>
            </a:extLst>
          </p:cNvPr>
          <p:cNvSpPr/>
          <p:nvPr/>
        </p:nvSpPr>
        <p:spPr>
          <a:xfrm>
            <a:off x="3748643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39F62333-B1D8-493E-9B9E-77B437E407BF}"/>
              </a:ext>
            </a:extLst>
          </p:cNvPr>
          <p:cNvSpPr/>
          <p:nvPr/>
        </p:nvSpPr>
        <p:spPr>
          <a:xfrm>
            <a:off x="410912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709AD28-CAA4-4842-933E-991FEE724BB2}"/>
              </a:ext>
            </a:extLst>
          </p:cNvPr>
          <p:cNvSpPr/>
          <p:nvPr/>
        </p:nvSpPr>
        <p:spPr>
          <a:xfrm>
            <a:off x="4464211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504FDED-45A4-4FDB-86D8-6172A6A003B7}"/>
              </a:ext>
            </a:extLst>
          </p:cNvPr>
          <p:cNvSpPr/>
          <p:nvPr/>
        </p:nvSpPr>
        <p:spPr>
          <a:xfrm>
            <a:off x="4464211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4816687-F478-4EC0-A177-633C2DA6EB9D}"/>
              </a:ext>
            </a:extLst>
          </p:cNvPr>
          <p:cNvSpPr/>
          <p:nvPr/>
        </p:nvSpPr>
        <p:spPr>
          <a:xfrm>
            <a:off x="4464211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281CA0-0F01-4915-BC20-9F8D5383D595}"/>
              </a:ext>
            </a:extLst>
          </p:cNvPr>
          <p:cNvSpPr txBox="1"/>
          <p:nvPr/>
        </p:nvSpPr>
        <p:spPr>
          <a:xfrm>
            <a:off x="2778350" y="589898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918EF886-7B79-4529-AA65-971781BD1123}"/>
              </a:ext>
            </a:extLst>
          </p:cNvPr>
          <p:cNvSpPr/>
          <p:nvPr/>
        </p:nvSpPr>
        <p:spPr>
          <a:xfrm>
            <a:off x="8482846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49966C6F-2B8C-4B12-A443-5DC76243795F}"/>
              </a:ext>
            </a:extLst>
          </p:cNvPr>
          <p:cNvSpPr/>
          <p:nvPr/>
        </p:nvSpPr>
        <p:spPr>
          <a:xfrm>
            <a:off x="8843331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9CF542C6-B8D0-4A08-9C08-5AB250984EB0}"/>
              </a:ext>
            </a:extLst>
          </p:cNvPr>
          <p:cNvSpPr/>
          <p:nvPr/>
        </p:nvSpPr>
        <p:spPr>
          <a:xfrm>
            <a:off x="9203816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4C4C4AE-F752-471B-95CC-098BB3B5E63C}"/>
              </a:ext>
            </a:extLst>
          </p:cNvPr>
          <p:cNvSpPr/>
          <p:nvPr/>
        </p:nvSpPr>
        <p:spPr>
          <a:xfrm>
            <a:off x="8487751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A28D9D-6126-4993-A97C-2A994D3919CA}"/>
              </a:ext>
            </a:extLst>
          </p:cNvPr>
          <p:cNvSpPr/>
          <p:nvPr/>
        </p:nvSpPr>
        <p:spPr>
          <a:xfrm>
            <a:off x="8848236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9BE39AE4-806F-4C70-8D28-C18C1336C943}"/>
              </a:ext>
            </a:extLst>
          </p:cNvPr>
          <p:cNvSpPr/>
          <p:nvPr/>
        </p:nvSpPr>
        <p:spPr>
          <a:xfrm>
            <a:off x="9208721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3C91582-A2BA-4E0C-AF51-FE11C33CBC20}"/>
              </a:ext>
            </a:extLst>
          </p:cNvPr>
          <p:cNvSpPr/>
          <p:nvPr/>
        </p:nvSpPr>
        <p:spPr>
          <a:xfrm>
            <a:off x="8487751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102953E-C55F-4EC6-9A8B-A3B2C3D6B697}"/>
              </a:ext>
            </a:extLst>
          </p:cNvPr>
          <p:cNvSpPr/>
          <p:nvPr/>
        </p:nvSpPr>
        <p:spPr>
          <a:xfrm>
            <a:off x="8848236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64BEB0B-4D4D-425B-92CC-3BC36E5479B2}"/>
              </a:ext>
            </a:extLst>
          </p:cNvPr>
          <p:cNvSpPr/>
          <p:nvPr/>
        </p:nvSpPr>
        <p:spPr>
          <a:xfrm>
            <a:off x="9208721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36850D3-32FB-4098-990E-F86EF178D0A8}"/>
              </a:ext>
            </a:extLst>
          </p:cNvPr>
          <p:cNvSpPr/>
          <p:nvPr/>
        </p:nvSpPr>
        <p:spPr>
          <a:xfrm>
            <a:off x="9580485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B468C8E-3DA4-4635-9189-5A41CEE32013}"/>
              </a:ext>
            </a:extLst>
          </p:cNvPr>
          <p:cNvSpPr/>
          <p:nvPr/>
        </p:nvSpPr>
        <p:spPr>
          <a:xfrm>
            <a:off x="9940970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F008871B-A8F8-4715-8DEE-30261E567332}"/>
              </a:ext>
            </a:extLst>
          </p:cNvPr>
          <p:cNvSpPr/>
          <p:nvPr/>
        </p:nvSpPr>
        <p:spPr>
          <a:xfrm>
            <a:off x="10301455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E063497-7A96-4BCE-A701-A66D307A2C03}"/>
              </a:ext>
            </a:extLst>
          </p:cNvPr>
          <p:cNvSpPr/>
          <p:nvPr/>
        </p:nvSpPr>
        <p:spPr>
          <a:xfrm>
            <a:off x="9580485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A26B4B39-9C77-4E6B-957C-EA7889383EF8}"/>
              </a:ext>
            </a:extLst>
          </p:cNvPr>
          <p:cNvSpPr/>
          <p:nvPr/>
        </p:nvSpPr>
        <p:spPr>
          <a:xfrm>
            <a:off x="9940970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6EC78A5-29A8-4C5E-8D41-9F1DF65A0A97}"/>
              </a:ext>
            </a:extLst>
          </p:cNvPr>
          <p:cNvSpPr/>
          <p:nvPr/>
        </p:nvSpPr>
        <p:spPr>
          <a:xfrm>
            <a:off x="10301455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169300F-A40E-4CD9-ADEA-989F227B7F0D}"/>
              </a:ext>
            </a:extLst>
          </p:cNvPr>
          <p:cNvSpPr/>
          <p:nvPr/>
        </p:nvSpPr>
        <p:spPr>
          <a:xfrm>
            <a:off x="9580485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698A277-6014-4248-BF27-C22ECBDE768A}"/>
              </a:ext>
            </a:extLst>
          </p:cNvPr>
          <p:cNvSpPr/>
          <p:nvPr/>
        </p:nvSpPr>
        <p:spPr>
          <a:xfrm>
            <a:off x="9940970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00E2D106-4A15-433B-9A3E-C53DDDB4D9FD}"/>
              </a:ext>
            </a:extLst>
          </p:cNvPr>
          <p:cNvSpPr/>
          <p:nvPr/>
        </p:nvSpPr>
        <p:spPr>
          <a:xfrm>
            <a:off x="10301455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C994750A-26D6-462A-8087-51BEAF67BAF0}"/>
              </a:ext>
            </a:extLst>
          </p:cNvPr>
          <p:cNvSpPr/>
          <p:nvPr/>
        </p:nvSpPr>
        <p:spPr>
          <a:xfrm>
            <a:off x="10656538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646A3D70-129F-4DA9-A02C-CA63774284B8}"/>
              </a:ext>
            </a:extLst>
          </p:cNvPr>
          <p:cNvSpPr/>
          <p:nvPr/>
        </p:nvSpPr>
        <p:spPr>
          <a:xfrm>
            <a:off x="10656538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7927C248-FB4F-462D-801B-389EB142220E}"/>
              </a:ext>
            </a:extLst>
          </p:cNvPr>
          <p:cNvSpPr/>
          <p:nvPr/>
        </p:nvSpPr>
        <p:spPr>
          <a:xfrm>
            <a:off x="10656538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9B0BE050-FDDA-49CA-B5D6-3F38E7C54596}"/>
              </a:ext>
            </a:extLst>
          </p:cNvPr>
          <p:cNvSpPr txBox="1"/>
          <p:nvPr/>
        </p:nvSpPr>
        <p:spPr>
          <a:xfrm>
            <a:off x="9203816" y="498250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752832" y="319227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87EF18D-772E-4DB2-BFD8-576519D23B0A}"/>
              </a:ext>
            </a:extLst>
          </p:cNvPr>
          <p:cNvSpPr txBox="1"/>
          <p:nvPr/>
        </p:nvSpPr>
        <p:spPr>
          <a:xfrm>
            <a:off x="466796" y="60118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1849D05-E628-41D3-A036-8EC16A172725}"/>
              </a:ext>
            </a:extLst>
          </p:cNvPr>
          <p:cNvSpPr txBox="1"/>
          <p:nvPr/>
        </p:nvSpPr>
        <p:spPr>
          <a:xfrm>
            <a:off x="56486" y="59603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AD831251-240B-4232-89C5-6FC32A7E0EE8}"/>
              </a:ext>
            </a:extLst>
          </p:cNvPr>
          <p:cNvSpPr txBox="1"/>
          <p:nvPr/>
        </p:nvSpPr>
        <p:spPr>
          <a:xfrm>
            <a:off x="9023573" y="554306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(1, 3, 7)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127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19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855756" y="857675"/>
            <a:ext cx="3857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sys.getrefcount(foo)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2411893" y="3176567"/>
            <a:ext cx="1612024" cy="64649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():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FF5BD-E5C3-411F-8D3E-B573551410B9}"/>
              </a:ext>
            </a:extLst>
          </p:cNvPr>
          <p:cNvSpPr/>
          <p:nvPr/>
        </p:nvSpPr>
        <p:spPr>
          <a:xfrm>
            <a:off x="1141374" y="342900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431FBE-AF30-4ADB-9401-A8FD3976CBB5}"/>
              </a:ext>
            </a:extLst>
          </p:cNvPr>
          <p:cNvSpPr txBox="1"/>
          <p:nvPr/>
        </p:nvSpPr>
        <p:spPr>
          <a:xfrm>
            <a:off x="2603409" y="2858274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BB216-07E5-4181-8B33-7D21C3E0EE9E}"/>
              </a:ext>
            </a:extLst>
          </p:cNvPr>
          <p:cNvSpPr txBox="1"/>
          <p:nvPr/>
        </p:nvSpPr>
        <p:spPr>
          <a:xfrm>
            <a:off x="995791" y="3110707"/>
            <a:ext cx="51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1675E7E-6D70-4E5C-9378-1796626ED10D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1513810" y="3499815"/>
            <a:ext cx="898083" cy="115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25490F-5A07-4143-BEA7-C2DCAC6460C2}"/>
              </a:ext>
            </a:extLst>
          </p:cNvPr>
          <p:cNvSpPr/>
          <p:nvPr/>
        </p:nvSpPr>
        <p:spPr>
          <a:xfrm>
            <a:off x="1133623" y="439564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F34914-22EE-4DA3-813B-D4FD6F4866F7}"/>
              </a:ext>
            </a:extLst>
          </p:cNvPr>
          <p:cNvSpPr txBox="1"/>
          <p:nvPr/>
        </p:nvSpPr>
        <p:spPr>
          <a:xfrm>
            <a:off x="988040" y="4077347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2A6C6E-4BCC-4F07-8470-D4CE6E75AF77}"/>
              </a:ext>
            </a:extLst>
          </p:cNvPr>
          <p:cNvCxnSpPr>
            <a:cxnSpLocks/>
            <a:stCxn id="34" idx="3"/>
            <a:endCxn id="3" idx="1"/>
          </p:cNvCxnSpPr>
          <p:nvPr/>
        </p:nvCxnSpPr>
        <p:spPr>
          <a:xfrm flipV="1">
            <a:off x="1506059" y="3499815"/>
            <a:ext cx="905834" cy="108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7082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9C635F6-F929-422B-891C-1B81857F3AD4}"/>
              </a:ext>
            </a:extLst>
          </p:cNvPr>
          <p:cNvSpPr/>
          <p:nvPr/>
        </p:nvSpPr>
        <p:spPr>
          <a:xfrm>
            <a:off x="-148381" y="3819707"/>
            <a:ext cx="2703638" cy="124414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30" y="256645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2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59" y="2607163"/>
            <a:ext cx="97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60716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866697" y="338225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24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Softmax with 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C5AEF34-8FE3-4A7D-81F5-ABA9D27B74A9}"/>
              </a:ext>
            </a:extLst>
          </p:cNvPr>
          <p:cNvSpPr/>
          <p:nvPr/>
        </p:nvSpPr>
        <p:spPr>
          <a:xfrm>
            <a:off x="-41188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CA6ACA8-A1EE-4F37-B06F-C6B49A5CC3DC}"/>
              </a:ext>
            </a:extLst>
          </p:cNvPr>
          <p:cNvSpPr/>
          <p:nvPr/>
        </p:nvSpPr>
        <p:spPr>
          <a:xfrm>
            <a:off x="31929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E5A018-D25B-4B9A-9E7B-B94F28FA6CCA}"/>
              </a:ext>
            </a:extLst>
          </p:cNvPr>
          <p:cNvSpPr/>
          <p:nvPr/>
        </p:nvSpPr>
        <p:spPr>
          <a:xfrm>
            <a:off x="679782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8DE46F-8F90-4DDA-B65C-E2343FE8A5E0}"/>
              </a:ext>
            </a:extLst>
          </p:cNvPr>
          <p:cNvSpPr/>
          <p:nvPr/>
        </p:nvSpPr>
        <p:spPr>
          <a:xfrm>
            <a:off x="-45075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F285189-DC9D-40D6-885A-1FC9AFB1A948}"/>
              </a:ext>
            </a:extLst>
          </p:cNvPr>
          <p:cNvSpPr/>
          <p:nvPr/>
        </p:nvSpPr>
        <p:spPr>
          <a:xfrm>
            <a:off x="315410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C345C2-25C8-479D-A32F-F5114EE24A85}"/>
              </a:ext>
            </a:extLst>
          </p:cNvPr>
          <p:cNvSpPr/>
          <p:nvPr/>
        </p:nvSpPr>
        <p:spPr>
          <a:xfrm>
            <a:off x="675895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E7DC3AE-84A6-4E97-86A6-4550DEC44C65}"/>
              </a:ext>
            </a:extLst>
          </p:cNvPr>
          <p:cNvSpPr/>
          <p:nvPr/>
        </p:nvSpPr>
        <p:spPr>
          <a:xfrm>
            <a:off x="-45075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E30354D-5011-493A-8B49-BB0BFF01CBF6}"/>
              </a:ext>
            </a:extLst>
          </p:cNvPr>
          <p:cNvSpPr/>
          <p:nvPr/>
        </p:nvSpPr>
        <p:spPr>
          <a:xfrm>
            <a:off x="315410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D02AE9-F97F-472A-9B1A-EC6673EA4F7D}"/>
              </a:ext>
            </a:extLst>
          </p:cNvPr>
          <p:cNvSpPr/>
          <p:nvPr/>
        </p:nvSpPr>
        <p:spPr>
          <a:xfrm>
            <a:off x="675895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508A1D-339F-4594-A4C6-B46E7C37E681}"/>
              </a:ext>
            </a:extLst>
          </p:cNvPr>
          <p:cNvSpPr/>
          <p:nvPr/>
        </p:nvSpPr>
        <p:spPr>
          <a:xfrm>
            <a:off x="103886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864AFEE-8039-4E03-B0BC-A8E7250E2100}"/>
              </a:ext>
            </a:extLst>
          </p:cNvPr>
          <p:cNvSpPr/>
          <p:nvPr/>
        </p:nvSpPr>
        <p:spPr>
          <a:xfrm>
            <a:off x="1399352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974BCF1-A47C-450A-B954-9A0DA0DDD73E}"/>
              </a:ext>
            </a:extLst>
          </p:cNvPr>
          <p:cNvSpPr/>
          <p:nvPr/>
        </p:nvSpPr>
        <p:spPr>
          <a:xfrm>
            <a:off x="175983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0AB491-C36A-4C61-AF5B-0727E9AEF0C5}"/>
              </a:ext>
            </a:extLst>
          </p:cNvPr>
          <p:cNvSpPr/>
          <p:nvPr/>
        </p:nvSpPr>
        <p:spPr>
          <a:xfrm>
            <a:off x="1038867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29DFB32-1CDC-4549-89DD-D5FDF92A45CF}"/>
              </a:ext>
            </a:extLst>
          </p:cNvPr>
          <p:cNvSpPr/>
          <p:nvPr/>
        </p:nvSpPr>
        <p:spPr>
          <a:xfrm>
            <a:off x="1399352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0650B43-2DF1-4D05-8310-BD5FBFA8E357}"/>
              </a:ext>
            </a:extLst>
          </p:cNvPr>
          <p:cNvSpPr/>
          <p:nvPr/>
        </p:nvSpPr>
        <p:spPr>
          <a:xfrm>
            <a:off x="1759837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FAEF895-0729-4E48-BC9D-8A016A3FC640}"/>
              </a:ext>
            </a:extLst>
          </p:cNvPr>
          <p:cNvSpPr/>
          <p:nvPr/>
        </p:nvSpPr>
        <p:spPr>
          <a:xfrm>
            <a:off x="1038867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60A76E3-4288-481D-84C6-8225A30FED9D}"/>
              </a:ext>
            </a:extLst>
          </p:cNvPr>
          <p:cNvSpPr/>
          <p:nvPr/>
        </p:nvSpPr>
        <p:spPr>
          <a:xfrm>
            <a:off x="1399352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CE1F7E-F452-47A3-8CA0-AD756CD2EB0F}"/>
              </a:ext>
            </a:extLst>
          </p:cNvPr>
          <p:cNvSpPr/>
          <p:nvPr/>
        </p:nvSpPr>
        <p:spPr>
          <a:xfrm>
            <a:off x="1759837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9F3DBD1-9FC9-4107-9BC0-C1F3F63EC211}"/>
              </a:ext>
            </a:extLst>
          </p:cNvPr>
          <p:cNvSpPr/>
          <p:nvPr/>
        </p:nvSpPr>
        <p:spPr>
          <a:xfrm>
            <a:off x="2114920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35C8B0D-3EAE-4724-A8FF-4077B9A0357C}"/>
              </a:ext>
            </a:extLst>
          </p:cNvPr>
          <p:cNvSpPr/>
          <p:nvPr/>
        </p:nvSpPr>
        <p:spPr>
          <a:xfrm>
            <a:off x="2114920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4CBBED2-791E-4592-91AA-D4B974E2F214}"/>
              </a:ext>
            </a:extLst>
          </p:cNvPr>
          <p:cNvSpPr/>
          <p:nvPr/>
        </p:nvSpPr>
        <p:spPr>
          <a:xfrm>
            <a:off x="2114920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23F1A0-A919-4356-8A33-7C625EE3BED1}"/>
              </a:ext>
            </a:extLst>
          </p:cNvPr>
          <p:cNvSpPr txBox="1"/>
          <p:nvPr/>
        </p:nvSpPr>
        <p:spPr>
          <a:xfrm>
            <a:off x="694242" y="504960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2B6BBF4-1299-4A00-A9D1-E479CFC1667A}"/>
              </a:ext>
            </a:extLst>
          </p:cNvPr>
          <p:cNvSpPr txBox="1"/>
          <p:nvPr/>
        </p:nvSpPr>
        <p:spPr>
          <a:xfrm>
            <a:off x="0" y="695616"/>
            <a:ext cx="38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 = corpus[:-1]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 = corpus[1:] 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927BD68-36C6-409A-9781-3AB333460575}"/>
              </a:ext>
            </a:extLst>
          </p:cNvPr>
          <p:cNvSpPr/>
          <p:nvPr/>
        </p:nvSpPr>
        <p:spPr>
          <a:xfrm>
            <a:off x="3186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8B8C1D9-B4F2-4869-BFDB-C846EDF416C3}"/>
              </a:ext>
            </a:extLst>
          </p:cNvPr>
          <p:cNvSpPr/>
          <p:nvPr/>
        </p:nvSpPr>
        <p:spPr>
          <a:xfrm>
            <a:off x="39234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AABAF4-4D5D-4B37-8B96-49E22A975610}"/>
              </a:ext>
            </a:extLst>
          </p:cNvPr>
          <p:cNvSpPr/>
          <p:nvPr/>
        </p:nvSpPr>
        <p:spPr>
          <a:xfrm>
            <a:off x="75283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EFFB21A-7FAF-4A52-AB19-E100FB9C7120}"/>
              </a:ext>
            </a:extLst>
          </p:cNvPr>
          <p:cNvSpPr/>
          <p:nvPr/>
        </p:nvSpPr>
        <p:spPr>
          <a:xfrm>
            <a:off x="111331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D942F3F-A05E-409F-BC55-4A66DBE767C9}"/>
              </a:ext>
            </a:extLst>
          </p:cNvPr>
          <p:cNvSpPr/>
          <p:nvPr/>
        </p:nvSpPr>
        <p:spPr>
          <a:xfrm>
            <a:off x="147380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2515B-FF5A-47E3-9A79-E72EA42C4F33}"/>
              </a:ext>
            </a:extLst>
          </p:cNvPr>
          <p:cNvSpPr/>
          <p:nvPr/>
        </p:nvSpPr>
        <p:spPr>
          <a:xfrm>
            <a:off x="183428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C13F018-9F94-4171-91B4-518182A39FFE}"/>
              </a:ext>
            </a:extLst>
          </p:cNvPr>
          <p:cNvSpPr/>
          <p:nvPr/>
        </p:nvSpPr>
        <p:spPr>
          <a:xfrm>
            <a:off x="219477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142BF0-5AE5-456B-B9C1-CDC8E0E86EA2}"/>
              </a:ext>
            </a:extLst>
          </p:cNvPr>
          <p:cNvSpPr txBox="1"/>
          <p:nvPr/>
        </p:nvSpPr>
        <p:spPr>
          <a:xfrm>
            <a:off x="-352317" y="186097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456F4B3-448C-45BF-9375-31A361DDF5EF}"/>
              </a:ext>
            </a:extLst>
          </p:cNvPr>
          <p:cNvSpPr/>
          <p:nvPr/>
        </p:nvSpPr>
        <p:spPr>
          <a:xfrm>
            <a:off x="30973" y="571247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A28071-2822-41B0-B3C3-7F0BC3765280}"/>
              </a:ext>
            </a:extLst>
          </p:cNvPr>
          <p:cNvSpPr/>
          <p:nvPr/>
        </p:nvSpPr>
        <p:spPr>
          <a:xfrm>
            <a:off x="116470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A8F2E5C-D7DE-408F-ADAD-EE2C489A9205}"/>
              </a:ext>
            </a:extLst>
          </p:cNvPr>
          <p:cNvSpPr/>
          <p:nvPr/>
        </p:nvSpPr>
        <p:spPr>
          <a:xfrm>
            <a:off x="476955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9E76017-2655-4104-90B7-0FC9852941E6}"/>
              </a:ext>
            </a:extLst>
          </p:cNvPr>
          <p:cNvSpPr/>
          <p:nvPr/>
        </p:nvSpPr>
        <p:spPr>
          <a:xfrm>
            <a:off x="837439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9C3CDFB-4F21-4C50-B73E-12649B2420E5}"/>
              </a:ext>
            </a:extLst>
          </p:cNvPr>
          <p:cNvSpPr txBox="1"/>
          <p:nvPr/>
        </p:nvSpPr>
        <p:spPr>
          <a:xfrm>
            <a:off x="629801" y="619981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79B25FC-0680-4F3F-A9D0-1A788AD29EBE}"/>
              </a:ext>
            </a:extLst>
          </p:cNvPr>
          <p:cNvSpPr txBox="1"/>
          <p:nvPr/>
        </p:nvSpPr>
        <p:spPr>
          <a:xfrm>
            <a:off x="424058" y="648420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EB6C0BE-AC66-45FE-A40F-A2B1067AAF06}"/>
              </a:ext>
            </a:extLst>
          </p:cNvPr>
          <p:cNvSpPr/>
          <p:nvPr/>
        </p:nvSpPr>
        <p:spPr>
          <a:xfrm>
            <a:off x="1834287" y="5738154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8EC1597-1511-4771-BB6A-3AC390E62228}"/>
              </a:ext>
            </a:extLst>
          </p:cNvPr>
          <p:cNvSpPr/>
          <p:nvPr/>
        </p:nvSpPr>
        <p:spPr>
          <a:xfrm>
            <a:off x="1919784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81DB33A-2BD0-4A32-AF99-0478A11083A4}"/>
              </a:ext>
            </a:extLst>
          </p:cNvPr>
          <p:cNvSpPr/>
          <p:nvPr/>
        </p:nvSpPr>
        <p:spPr>
          <a:xfrm>
            <a:off x="2280269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BB9B868-7A4E-4546-BC68-282CC1BD6CAC}"/>
              </a:ext>
            </a:extLst>
          </p:cNvPr>
          <p:cNvSpPr/>
          <p:nvPr/>
        </p:nvSpPr>
        <p:spPr>
          <a:xfrm>
            <a:off x="2640754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ACC58C6-DEA6-4E32-92C4-327F1EC9C58B}"/>
              </a:ext>
            </a:extLst>
          </p:cNvPr>
          <p:cNvSpPr txBox="1"/>
          <p:nvPr/>
        </p:nvSpPr>
        <p:spPr>
          <a:xfrm>
            <a:off x="2730986" y="623040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0C4A3AC-F39E-4662-B153-B638C2D4EA3B}"/>
              </a:ext>
            </a:extLst>
          </p:cNvPr>
          <p:cNvSpPr txBox="1"/>
          <p:nvPr/>
        </p:nvSpPr>
        <p:spPr>
          <a:xfrm>
            <a:off x="2195661" y="650988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D8A5B72-7026-4A4D-8AED-7D12A44A9153}"/>
              </a:ext>
            </a:extLst>
          </p:cNvPr>
          <p:cNvSpPr/>
          <p:nvPr/>
        </p:nvSpPr>
        <p:spPr>
          <a:xfrm>
            <a:off x="284606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142BCFC-2968-4A66-91A1-822979EB9068}"/>
              </a:ext>
            </a:extLst>
          </p:cNvPr>
          <p:cNvSpPr/>
          <p:nvPr/>
        </p:nvSpPr>
        <p:spPr>
          <a:xfrm>
            <a:off x="320655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6CBF4D8-A1E8-46BA-A2C0-08E18665A5CF}"/>
              </a:ext>
            </a:extLst>
          </p:cNvPr>
          <p:cNvSpPr/>
          <p:nvPr/>
        </p:nvSpPr>
        <p:spPr>
          <a:xfrm>
            <a:off x="356703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3C8A1CB-C741-49D9-A6A5-E8462386F826}"/>
              </a:ext>
            </a:extLst>
          </p:cNvPr>
          <p:cNvSpPr/>
          <p:nvPr/>
        </p:nvSpPr>
        <p:spPr>
          <a:xfrm>
            <a:off x="2842181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9442492-5880-4F42-BFC7-8D7A6ACD6AEA}"/>
              </a:ext>
            </a:extLst>
          </p:cNvPr>
          <p:cNvSpPr/>
          <p:nvPr/>
        </p:nvSpPr>
        <p:spPr>
          <a:xfrm>
            <a:off x="3202666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DDBC6BD-8A9F-489C-B0B1-534403CF2FD5}"/>
              </a:ext>
            </a:extLst>
          </p:cNvPr>
          <p:cNvSpPr/>
          <p:nvPr/>
        </p:nvSpPr>
        <p:spPr>
          <a:xfrm>
            <a:off x="3563151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F965D49-DFF1-407C-8148-A348E62DA6A5}"/>
              </a:ext>
            </a:extLst>
          </p:cNvPr>
          <p:cNvSpPr/>
          <p:nvPr/>
        </p:nvSpPr>
        <p:spPr>
          <a:xfrm>
            <a:off x="2842181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522585F-F38F-48BE-B1FC-F9980C0150BD}"/>
              </a:ext>
            </a:extLst>
          </p:cNvPr>
          <p:cNvSpPr/>
          <p:nvPr/>
        </p:nvSpPr>
        <p:spPr>
          <a:xfrm>
            <a:off x="3202666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C02DA49-B75E-425D-8652-EA6F2BF8E340}"/>
              </a:ext>
            </a:extLst>
          </p:cNvPr>
          <p:cNvSpPr/>
          <p:nvPr/>
        </p:nvSpPr>
        <p:spPr>
          <a:xfrm>
            <a:off x="3563151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3F85ADE-0B87-4491-A102-FD47A2C14996}"/>
              </a:ext>
            </a:extLst>
          </p:cNvPr>
          <p:cNvSpPr/>
          <p:nvPr/>
        </p:nvSpPr>
        <p:spPr>
          <a:xfrm>
            <a:off x="392612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27C838B-BAF6-4EAD-9999-04661B66B7F8}"/>
              </a:ext>
            </a:extLst>
          </p:cNvPr>
          <p:cNvSpPr/>
          <p:nvPr/>
        </p:nvSpPr>
        <p:spPr>
          <a:xfrm>
            <a:off x="428660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F0590C2-82CB-4F52-9C6C-7C7382FFD435}"/>
              </a:ext>
            </a:extLst>
          </p:cNvPr>
          <p:cNvSpPr/>
          <p:nvPr/>
        </p:nvSpPr>
        <p:spPr>
          <a:xfrm>
            <a:off x="464709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0F488D-169A-4068-BE8C-37A986456CC1}"/>
              </a:ext>
            </a:extLst>
          </p:cNvPr>
          <p:cNvSpPr/>
          <p:nvPr/>
        </p:nvSpPr>
        <p:spPr>
          <a:xfrm>
            <a:off x="3926123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1B3485F-039A-47F8-BC65-522DC4CD41E7}"/>
              </a:ext>
            </a:extLst>
          </p:cNvPr>
          <p:cNvSpPr/>
          <p:nvPr/>
        </p:nvSpPr>
        <p:spPr>
          <a:xfrm>
            <a:off x="4286608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708E302-EDB7-43D1-974C-35C54EC1561E}"/>
              </a:ext>
            </a:extLst>
          </p:cNvPr>
          <p:cNvSpPr/>
          <p:nvPr/>
        </p:nvSpPr>
        <p:spPr>
          <a:xfrm>
            <a:off x="4647093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438C54B-81AD-44CC-9B64-DC7433E782BD}"/>
              </a:ext>
            </a:extLst>
          </p:cNvPr>
          <p:cNvSpPr/>
          <p:nvPr/>
        </p:nvSpPr>
        <p:spPr>
          <a:xfrm>
            <a:off x="3926123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3A6F8AE-ECD6-450C-BBA2-E13AFD9FD93D}"/>
              </a:ext>
            </a:extLst>
          </p:cNvPr>
          <p:cNvSpPr/>
          <p:nvPr/>
        </p:nvSpPr>
        <p:spPr>
          <a:xfrm>
            <a:off x="4286608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F350955-27E8-4BB5-A41B-A62D146B5237}"/>
              </a:ext>
            </a:extLst>
          </p:cNvPr>
          <p:cNvSpPr/>
          <p:nvPr/>
        </p:nvSpPr>
        <p:spPr>
          <a:xfrm>
            <a:off x="4647093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FE31392-F6D3-4EDC-9F39-2FB2B52B06FC}"/>
              </a:ext>
            </a:extLst>
          </p:cNvPr>
          <p:cNvSpPr/>
          <p:nvPr/>
        </p:nvSpPr>
        <p:spPr>
          <a:xfrm>
            <a:off x="5002176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D6AB05BC-469E-46DA-886F-5D5EFBAE6FBC}"/>
              </a:ext>
            </a:extLst>
          </p:cNvPr>
          <p:cNvSpPr/>
          <p:nvPr/>
        </p:nvSpPr>
        <p:spPr>
          <a:xfrm>
            <a:off x="5002176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F6AA7B-88AF-4A80-8C99-9A8D66025118}"/>
              </a:ext>
            </a:extLst>
          </p:cNvPr>
          <p:cNvSpPr/>
          <p:nvPr/>
        </p:nvSpPr>
        <p:spPr>
          <a:xfrm>
            <a:off x="5002176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4D6A4C4-E24E-429D-90F9-2547DE748FAF}"/>
              </a:ext>
            </a:extLst>
          </p:cNvPr>
          <p:cNvSpPr txBox="1"/>
          <p:nvPr/>
        </p:nvSpPr>
        <p:spPr>
          <a:xfrm>
            <a:off x="3695487" y="347571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CD39DE5-1202-43D7-9EA9-56337284AD18}"/>
              </a:ext>
            </a:extLst>
          </p:cNvPr>
          <p:cNvSpPr/>
          <p:nvPr/>
        </p:nvSpPr>
        <p:spPr>
          <a:xfrm>
            <a:off x="3888550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9D4F928-424C-4705-AD65-95E8230CC8A1}"/>
              </a:ext>
            </a:extLst>
          </p:cNvPr>
          <p:cNvSpPr/>
          <p:nvPr/>
        </p:nvSpPr>
        <p:spPr>
          <a:xfrm>
            <a:off x="4249035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38CDCD8-61FE-4A6B-ADBF-7142591CFF29}"/>
              </a:ext>
            </a:extLst>
          </p:cNvPr>
          <p:cNvSpPr/>
          <p:nvPr/>
        </p:nvSpPr>
        <p:spPr>
          <a:xfrm>
            <a:off x="4609520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17E34CC-A91F-4E33-8ED2-1682E1F423E3}"/>
              </a:ext>
            </a:extLst>
          </p:cNvPr>
          <p:cNvSpPr txBox="1"/>
          <p:nvPr/>
        </p:nvSpPr>
        <p:spPr>
          <a:xfrm>
            <a:off x="4282626" y="592594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B0E1EF-5DB0-419F-B36C-EC560F77BC87}"/>
              </a:ext>
            </a:extLst>
          </p:cNvPr>
          <p:cNvSpPr txBox="1"/>
          <p:nvPr/>
        </p:nvSpPr>
        <p:spPr>
          <a:xfrm>
            <a:off x="4298155" y="628643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A74FB36-C5A9-4BA2-8977-CFF417634BB2}"/>
              </a:ext>
            </a:extLst>
          </p:cNvPr>
          <p:cNvSpPr txBox="1"/>
          <p:nvPr/>
        </p:nvSpPr>
        <p:spPr>
          <a:xfrm>
            <a:off x="3743393" y="504012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F85D03F-C556-4FDA-B29D-B4FED37B46EF}"/>
              </a:ext>
            </a:extLst>
          </p:cNvPr>
          <p:cNvSpPr/>
          <p:nvPr/>
        </p:nvSpPr>
        <p:spPr>
          <a:xfrm>
            <a:off x="561365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BCF2CAE-A0E9-4C9E-8635-C970A8FF735E}"/>
              </a:ext>
            </a:extLst>
          </p:cNvPr>
          <p:cNvSpPr/>
          <p:nvPr/>
        </p:nvSpPr>
        <p:spPr>
          <a:xfrm>
            <a:off x="5974139" y="39139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E7B22A9-2578-46A2-BBF1-F5A59D6058BB}"/>
              </a:ext>
            </a:extLst>
          </p:cNvPr>
          <p:cNvSpPr/>
          <p:nvPr/>
        </p:nvSpPr>
        <p:spPr>
          <a:xfrm>
            <a:off x="633462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40E911D-5096-46C0-A82E-A5BC652D339F}"/>
              </a:ext>
            </a:extLst>
          </p:cNvPr>
          <p:cNvSpPr/>
          <p:nvPr/>
        </p:nvSpPr>
        <p:spPr>
          <a:xfrm>
            <a:off x="5609767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05EB485-210F-4D4E-B34C-0067E4F38573}"/>
              </a:ext>
            </a:extLst>
          </p:cNvPr>
          <p:cNvSpPr/>
          <p:nvPr/>
        </p:nvSpPr>
        <p:spPr>
          <a:xfrm>
            <a:off x="5970252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A6650FB-5645-4079-9970-472CFE4BDCBE}"/>
              </a:ext>
            </a:extLst>
          </p:cNvPr>
          <p:cNvSpPr/>
          <p:nvPr/>
        </p:nvSpPr>
        <p:spPr>
          <a:xfrm>
            <a:off x="6330737" y="4272882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7AC8067-9D78-454B-A1AC-4B903DD11677}"/>
              </a:ext>
            </a:extLst>
          </p:cNvPr>
          <p:cNvSpPr/>
          <p:nvPr/>
        </p:nvSpPr>
        <p:spPr>
          <a:xfrm>
            <a:off x="560976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A00DCCD-EAE6-4A58-BDDE-2E834CF1849F}"/>
              </a:ext>
            </a:extLst>
          </p:cNvPr>
          <p:cNvSpPr/>
          <p:nvPr/>
        </p:nvSpPr>
        <p:spPr>
          <a:xfrm>
            <a:off x="5970252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D0EA157-6596-4BC0-9C12-BBA296AB8554}"/>
              </a:ext>
            </a:extLst>
          </p:cNvPr>
          <p:cNvSpPr/>
          <p:nvPr/>
        </p:nvSpPr>
        <p:spPr>
          <a:xfrm>
            <a:off x="633073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35A2E31-2373-4DE7-BFF0-5A3A2836F895}"/>
              </a:ext>
            </a:extLst>
          </p:cNvPr>
          <p:cNvSpPr/>
          <p:nvPr/>
        </p:nvSpPr>
        <p:spPr>
          <a:xfrm>
            <a:off x="669370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54AD50-E0CD-4210-92EA-19911B8F54F5}"/>
              </a:ext>
            </a:extLst>
          </p:cNvPr>
          <p:cNvSpPr/>
          <p:nvPr/>
        </p:nvSpPr>
        <p:spPr>
          <a:xfrm>
            <a:off x="705419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60CC1CD-F5A0-457F-9E6F-0C50D2A9E89E}"/>
              </a:ext>
            </a:extLst>
          </p:cNvPr>
          <p:cNvSpPr/>
          <p:nvPr/>
        </p:nvSpPr>
        <p:spPr>
          <a:xfrm>
            <a:off x="741467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C353820-751C-4B53-86EA-FCA50022CC11}"/>
              </a:ext>
            </a:extLst>
          </p:cNvPr>
          <p:cNvSpPr/>
          <p:nvPr/>
        </p:nvSpPr>
        <p:spPr>
          <a:xfrm>
            <a:off x="669370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D7FC999-0436-4941-9AE9-770E82932617}"/>
              </a:ext>
            </a:extLst>
          </p:cNvPr>
          <p:cNvSpPr/>
          <p:nvPr/>
        </p:nvSpPr>
        <p:spPr>
          <a:xfrm>
            <a:off x="7054194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911606B-C7AA-4105-ABEA-921EA6145771}"/>
              </a:ext>
            </a:extLst>
          </p:cNvPr>
          <p:cNvSpPr/>
          <p:nvPr/>
        </p:nvSpPr>
        <p:spPr>
          <a:xfrm>
            <a:off x="741467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12DEBD0-4E55-44C1-AA05-0F61F1F1CD73}"/>
              </a:ext>
            </a:extLst>
          </p:cNvPr>
          <p:cNvSpPr/>
          <p:nvPr/>
        </p:nvSpPr>
        <p:spPr>
          <a:xfrm>
            <a:off x="6693709" y="463489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88998A5-3622-4359-B2C9-0F6AD110AF71}"/>
              </a:ext>
            </a:extLst>
          </p:cNvPr>
          <p:cNvSpPr/>
          <p:nvPr/>
        </p:nvSpPr>
        <p:spPr>
          <a:xfrm>
            <a:off x="7054194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3BABD1-F77E-4CAC-B917-DB9F194C695D}"/>
              </a:ext>
            </a:extLst>
          </p:cNvPr>
          <p:cNvSpPr/>
          <p:nvPr/>
        </p:nvSpPr>
        <p:spPr>
          <a:xfrm>
            <a:off x="7414679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81714EE-CC1C-4A37-8FA7-83A793ADFAE5}"/>
              </a:ext>
            </a:extLst>
          </p:cNvPr>
          <p:cNvSpPr/>
          <p:nvPr/>
        </p:nvSpPr>
        <p:spPr>
          <a:xfrm>
            <a:off x="7769762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C3926DD-317E-4017-A496-4ECCC6B567AA}"/>
              </a:ext>
            </a:extLst>
          </p:cNvPr>
          <p:cNvSpPr/>
          <p:nvPr/>
        </p:nvSpPr>
        <p:spPr>
          <a:xfrm>
            <a:off x="7769762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ECBCD0B-4828-4070-BCF2-DF1BF8E99236}"/>
              </a:ext>
            </a:extLst>
          </p:cNvPr>
          <p:cNvSpPr/>
          <p:nvPr/>
        </p:nvSpPr>
        <p:spPr>
          <a:xfrm>
            <a:off x="7769762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443746E-26FB-48EA-8C60-7817A2411ADE}"/>
              </a:ext>
            </a:extLst>
          </p:cNvPr>
          <p:cNvSpPr txBox="1"/>
          <p:nvPr/>
        </p:nvSpPr>
        <p:spPr>
          <a:xfrm>
            <a:off x="6463073" y="346201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ECE7E0-97AA-4341-AAD7-BFAF012D236B}"/>
              </a:ext>
            </a:extLst>
          </p:cNvPr>
          <p:cNvSpPr txBox="1"/>
          <p:nvPr/>
        </p:nvSpPr>
        <p:spPr>
          <a:xfrm>
            <a:off x="6510979" y="502641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A798C3C-D25C-47B1-9B18-59F57AD26DE4}"/>
              </a:ext>
            </a:extLst>
          </p:cNvPr>
          <p:cNvSpPr txBox="1"/>
          <p:nvPr/>
        </p:nvSpPr>
        <p:spPr>
          <a:xfrm>
            <a:off x="8214873" y="389059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7861ADF-D86B-4F92-B8DF-16D8514B0218}"/>
              </a:ext>
            </a:extLst>
          </p:cNvPr>
          <p:cNvSpPr txBox="1"/>
          <p:nvPr/>
        </p:nvSpPr>
        <p:spPr>
          <a:xfrm>
            <a:off x="8214873" y="423355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E349BB8-0FFC-433D-8625-623E118A7AA4}"/>
              </a:ext>
            </a:extLst>
          </p:cNvPr>
          <p:cNvSpPr txBox="1"/>
          <p:nvPr/>
        </p:nvSpPr>
        <p:spPr>
          <a:xfrm>
            <a:off x="8224418" y="4620492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DA03F4-2CEC-4B5D-8B1B-FA157DFC768F}"/>
              </a:ext>
            </a:extLst>
          </p:cNvPr>
          <p:cNvCxnSpPr/>
          <p:nvPr/>
        </p:nvCxnSpPr>
        <p:spPr>
          <a:xfrm flipV="1">
            <a:off x="10010496" y="1767076"/>
            <a:ext cx="0" cy="186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0A1F67-3CE2-45FD-A3D0-8A1C38476621}"/>
              </a:ext>
            </a:extLst>
          </p:cNvPr>
          <p:cNvCxnSpPr/>
          <p:nvPr/>
        </p:nvCxnSpPr>
        <p:spPr>
          <a:xfrm>
            <a:off x="9522069" y="3429000"/>
            <a:ext cx="213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원호 8">
            <a:extLst>
              <a:ext uri="{FF2B5EF4-FFF2-40B4-BE49-F238E27FC236}">
                <a16:creationId xmlns:a16="http://schemas.microsoft.com/office/drawing/2014/main" id="{6BA1138E-8A14-469B-B452-26E6B54F67BB}"/>
              </a:ext>
            </a:extLst>
          </p:cNvPr>
          <p:cNvSpPr/>
          <p:nvPr/>
        </p:nvSpPr>
        <p:spPr>
          <a:xfrm flipH="1" flipV="1">
            <a:off x="10197248" y="1535753"/>
            <a:ext cx="2011463" cy="174207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F1796-199C-4A7F-B0C2-3913F3CF29A7}"/>
              </a:ext>
            </a:extLst>
          </p:cNvPr>
          <p:cNvSpPr txBox="1"/>
          <p:nvPr/>
        </p:nvSpPr>
        <p:spPr>
          <a:xfrm>
            <a:off x="11201400" y="3631291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96786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8110E34-9BD5-4A28-8130-1DEADC271B64}"/>
              </a:ext>
            </a:extLst>
          </p:cNvPr>
          <p:cNvSpPr/>
          <p:nvPr/>
        </p:nvSpPr>
        <p:spPr>
          <a:xfrm>
            <a:off x="2175867" y="3822195"/>
            <a:ext cx="2700681" cy="12042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30" y="256645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2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59" y="2607163"/>
            <a:ext cx="97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60716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24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Softmax with 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2B6BBF4-1299-4A00-A9D1-E479CFC1667A}"/>
              </a:ext>
            </a:extLst>
          </p:cNvPr>
          <p:cNvSpPr txBox="1"/>
          <p:nvPr/>
        </p:nvSpPr>
        <p:spPr>
          <a:xfrm>
            <a:off x="0" y="695616"/>
            <a:ext cx="38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 = corpus[:-1]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 = corpus[1:] 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927BD68-36C6-409A-9781-3AB333460575}"/>
              </a:ext>
            </a:extLst>
          </p:cNvPr>
          <p:cNvSpPr/>
          <p:nvPr/>
        </p:nvSpPr>
        <p:spPr>
          <a:xfrm>
            <a:off x="3186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8B8C1D9-B4F2-4869-BFDB-C846EDF416C3}"/>
              </a:ext>
            </a:extLst>
          </p:cNvPr>
          <p:cNvSpPr/>
          <p:nvPr/>
        </p:nvSpPr>
        <p:spPr>
          <a:xfrm>
            <a:off x="39234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AABAF4-4D5D-4B37-8B96-49E22A975610}"/>
              </a:ext>
            </a:extLst>
          </p:cNvPr>
          <p:cNvSpPr/>
          <p:nvPr/>
        </p:nvSpPr>
        <p:spPr>
          <a:xfrm>
            <a:off x="75283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EFFB21A-7FAF-4A52-AB19-E100FB9C7120}"/>
              </a:ext>
            </a:extLst>
          </p:cNvPr>
          <p:cNvSpPr/>
          <p:nvPr/>
        </p:nvSpPr>
        <p:spPr>
          <a:xfrm>
            <a:off x="111331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D942F3F-A05E-409F-BC55-4A66DBE767C9}"/>
              </a:ext>
            </a:extLst>
          </p:cNvPr>
          <p:cNvSpPr/>
          <p:nvPr/>
        </p:nvSpPr>
        <p:spPr>
          <a:xfrm>
            <a:off x="147380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2515B-FF5A-47E3-9A79-E72EA42C4F33}"/>
              </a:ext>
            </a:extLst>
          </p:cNvPr>
          <p:cNvSpPr/>
          <p:nvPr/>
        </p:nvSpPr>
        <p:spPr>
          <a:xfrm>
            <a:off x="183428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C13F018-9F94-4171-91B4-518182A39FFE}"/>
              </a:ext>
            </a:extLst>
          </p:cNvPr>
          <p:cNvSpPr/>
          <p:nvPr/>
        </p:nvSpPr>
        <p:spPr>
          <a:xfrm>
            <a:off x="219477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142BF0-5AE5-456B-B9C1-CDC8E0E86EA2}"/>
              </a:ext>
            </a:extLst>
          </p:cNvPr>
          <p:cNvSpPr txBox="1"/>
          <p:nvPr/>
        </p:nvSpPr>
        <p:spPr>
          <a:xfrm>
            <a:off x="-352317" y="186097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F85D03F-C556-4FDA-B29D-B4FED37B46EF}"/>
              </a:ext>
            </a:extLst>
          </p:cNvPr>
          <p:cNvSpPr/>
          <p:nvPr/>
        </p:nvSpPr>
        <p:spPr>
          <a:xfrm>
            <a:off x="561365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BCF2CAE-A0E9-4C9E-8635-C970A8FF735E}"/>
              </a:ext>
            </a:extLst>
          </p:cNvPr>
          <p:cNvSpPr/>
          <p:nvPr/>
        </p:nvSpPr>
        <p:spPr>
          <a:xfrm>
            <a:off x="5974139" y="39139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E7B22A9-2578-46A2-BBF1-F5A59D6058BB}"/>
              </a:ext>
            </a:extLst>
          </p:cNvPr>
          <p:cNvSpPr/>
          <p:nvPr/>
        </p:nvSpPr>
        <p:spPr>
          <a:xfrm>
            <a:off x="633462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40E911D-5096-46C0-A82E-A5BC652D339F}"/>
              </a:ext>
            </a:extLst>
          </p:cNvPr>
          <p:cNvSpPr/>
          <p:nvPr/>
        </p:nvSpPr>
        <p:spPr>
          <a:xfrm>
            <a:off x="5609767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05EB485-210F-4D4E-B34C-0067E4F38573}"/>
              </a:ext>
            </a:extLst>
          </p:cNvPr>
          <p:cNvSpPr/>
          <p:nvPr/>
        </p:nvSpPr>
        <p:spPr>
          <a:xfrm>
            <a:off x="5970252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A6650FB-5645-4079-9970-472CFE4BDCBE}"/>
              </a:ext>
            </a:extLst>
          </p:cNvPr>
          <p:cNvSpPr/>
          <p:nvPr/>
        </p:nvSpPr>
        <p:spPr>
          <a:xfrm>
            <a:off x="6330737" y="4272882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7AC8067-9D78-454B-A1AC-4B903DD11677}"/>
              </a:ext>
            </a:extLst>
          </p:cNvPr>
          <p:cNvSpPr/>
          <p:nvPr/>
        </p:nvSpPr>
        <p:spPr>
          <a:xfrm>
            <a:off x="560976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A00DCCD-EAE6-4A58-BDDE-2E834CF1849F}"/>
              </a:ext>
            </a:extLst>
          </p:cNvPr>
          <p:cNvSpPr/>
          <p:nvPr/>
        </p:nvSpPr>
        <p:spPr>
          <a:xfrm>
            <a:off x="5970252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D0EA157-6596-4BC0-9C12-BBA296AB8554}"/>
              </a:ext>
            </a:extLst>
          </p:cNvPr>
          <p:cNvSpPr/>
          <p:nvPr/>
        </p:nvSpPr>
        <p:spPr>
          <a:xfrm>
            <a:off x="633073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35A2E31-2373-4DE7-BFF0-5A3A2836F895}"/>
              </a:ext>
            </a:extLst>
          </p:cNvPr>
          <p:cNvSpPr/>
          <p:nvPr/>
        </p:nvSpPr>
        <p:spPr>
          <a:xfrm>
            <a:off x="669370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54AD50-E0CD-4210-92EA-19911B8F54F5}"/>
              </a:ext>
            </a:extLst>
          </p:cNvPr>
          <p:cNvSpPr/>
          <p:nvPr/>
        </p:nvSpPr>
        <p:spPr>
          <a:xfrm>
            <a:off x="705419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60CC1CD-F5A0-457F-9E6F-0C50D2A9E89E}"/>
              </a:ext>
            </a:extLst>
          </p:cNvPr>
          <p:cNvSpPr/>
          <p:nvPr/>
        </p:nvSpPr>
        <p:spPr>
          <a:xfrm>
            <a:off x="741467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C353820-751C-4B53-86EA-FCA50022CC11}"/>
              </a:ext>
            </a:extLst>
          </p:cNvPr>
          <p:cNvSpPr/>
          <p:nvPr/>
        </p:nvSpPr>
        <p:spPr>
          <a:xfrm>
            <a:off x="669370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D7FC999-0436-4941-9AE9-770E82932617}"/>
              </a:ext>
            </a:extLst>
          </p:cNvPr>
          <p:cNvSpPr/>
          <p:nvPr/>
        </p:nvSpPr>
        <p:spPr>
          <a:xfrm>
            <a:off x="7054194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911606B-C7AA-4105-ABEA-921EA6145771}"/>
              </a:ext>
            </a:extLst>
          </p:cNvPr>
          <p:cNvSpPr/>
          <p:nvPr/>
        </p:nvSpPr>
        <p:spPr>
          <a:xfrm>
            <a:off x="741467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12DEBD0-4E55-44C1-AA05-0F61F1F1CD73}"/>
              </a:ext>
            </a:extLst>
          </p:cNvPr>
          <p:cNvSpPr/>
          <p:nvPr/>
        </p:nvSpPr>
        <p:spPr>
          <a:xfrm>
            <a:off x="6693709" y="463489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0.4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88998A5-3622-4359-B2C9-0F6AD110AF71}"/>
              </a:ext>
            </a:extLst>
          </p:cNvPr>
          <p:cNvSpPr/>
          <p:nvPr/>
        </p:nvSpPr>
        <p:spPr>
          <a:xfrm>
            <a:off x="7054194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3BABD1-F77E-4CAC-B917-DB9F194C695D}"/>
              </a:ext>
            </a:extLst>
          </p:cNvPr>
          <p:cNvSpPr/>
          <p:nvPr/>
        </p:nvSpPr>
        <p:spPr>
          <a:xfrm>
            <a:off x="7414679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81714EE-CC1C-4A37-8FA7-83A793ADFAE5}"/>
              </a:ext>
            </a:extLst>
          </p:cNvPr>
          <p:cNvSpPr/>
          <p:nvPr/>
        </p:nvSpPr>
        <p:spPr>
          <a:xfrm>
            <a:off x="7769762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C3926DD-317E-4017-A496-4ECCC6B567AA}"/>
              </a:ext>
            </a:extLst>
          </p:cNvPr>
          <p:cNvSpPr/>
          <p:nvPr/>
        </p:nvSpPr>
        <p:spPr>
          <a:xfrm>
            <a:off x="7769762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ECBCD0B-4828-4070-BCF2-DF1BF8E99236}"/>
              </a:ext>
            </a:extLst>
          </p:cNvPr>
          <p:cNvSpPr/>
          <p:nvPr/>
        </p:nvSpPr>
        <p:spPr>
          <a:xfrm>
            <a:off x="7769762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443746E-26FB-48EA-8C60-7817A2411ADE}"/>
              </a:ext>
            </a:extLst>
          </p:cNvPr>
          <p:cNvSpPr txBox="1"/>
          <p:nvPr/>
        </p:nvSpPr>
        <p:spPr>
          <a:xfrm>
            <a:off x="6463073" y="346201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ECE7E0-97AA-4341-AAD7-BFAF012D236B}"/>
              </a:ext>
            </a:extLst>
          </p:cNvPr>
          <p:cNvSpPr txBox="1"/>
          <p:nvPr/>
        </p:nvSpPr>
        <p:spPr>
          <a:xfrm>
            <a:off x="6510979" y="502641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A798C3C-D25C-47B1-9B18-59F57AD26DE4}"/>
              </a:ext>
            </a:extLst>
          </p:cNvPr>
          <p:cNvSpPr txBox="1"/>
          <p:nvPr/>
        </p:nvSpPr>
        <p:spPr>
          <a:xfrm>
            <a:off x="8214873" y="389059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7861ADF-D86B-4F92-B8DF-16D8514B0218}"/>
              </a:ext>
            </a:extLst>
          </p:cNvPr>
          <p:cNvSpPr txBox="1"/>
          <p:nvPr/>
        </p:nvSpPr>
        <p:spPr>
          <a:xfrm>
            <a:off x="8214873" y="423355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E349BB8-0FFC-433D-8625-623E118A7AA4}"/>
              </a:ext>
            </a:extLst>
          </p:cNvPr>
          <p:cNvSpPr txBox="1"/>
          <p:nvPr/>
        </p:nvSpPr>
        <p:spPr>
          <a:xfrm>
            <a:off x="8224418" y="4620492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DA03F4-2CEC-4B5D-8B1B-FA157DFC768F}"/>
              </a:ext>
            </a:extLst>
          </p:cNvPr>
          <p:cNvCxnSpPr/>
          <p:nvPr/>
        </p:nvCxnSpPr>
        <p:spPr>
          <a:xfrm flipV="1">
            <a:off x="10010496" y="1767076"/>
            <a:ext cx="0" cy="186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0A1F67-3CE2-45FD-A3D0-8A1C38476621}"/>
              </a:ext>
            </a:extLst>
          </p:cNvPr>
          <p:cNvCxnSpPr/>
          <p:nvPr/>
        </p:nvCxnSpPr>
        <p:spPr>
          <a:xfrm>
            <a:off x="9522069" y="3429000"/>
            <a:ext cx="213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원호 8">
            <a:extLst>
              <a:ext uri="{FF2B5EF4-FFF2-40B4-BE49-F238E27FC236}">
                <a16:creationId xmlns:a16="http://schemas.microsoft.com/office/drawing/2014/main" id="{6BA1138E-8A14-469B-B452-26E6B54F67BB}"/>
              </a:ext>
            </a:extLst>
          </p:cNvPr>
          <p:cNvSpPr/>
          <p:nvPr/>
        </p:nvSpPr>
        <p:spPr>
          <a:xfrm flipH="1" flipV="1">
            <a:off x="10197248" y="1535753"/>
            <a:ext cx="2011463" cy="174207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F1796-199C-4A7F-B0C2-3913F3CF29A7}"/>
              </a:ext>
            </a:extLst>
          </p:cNvPr>
          <p:cNvSpPr txBox="1"/>
          <p:nvPr/>
        </p:nvSpPr>
        <p:spPr>
          <a:xfrm>
            <a:off x="11163104" y="3627038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F95023-8688-4538-A3B1-0A35B9448219}"/>
              </a:ext>
            </a:extLst>
          </p:cNvPr>
          <p:cNvSpPr txBox="1"/>
          <p:nvPr/>
        </p:nvSpPr>
        <p:spPr>
          <a:xfrm>
            <a:off x="4466850" y="141605"/>
            <a:ext cx="172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 = backword()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459C83F-37F7-42F3-9D22-05032DEEEC67}"/>
              </a:ext>
            </a:extLst>
          </p:cNvPr>
          <p:cNvSpPr txBox="1"/>
          <p:nvPr/>
        </p:nvSpPr>
        <p:spPr>
          <a:xfrm>
            <a:off x="9278640" y="5412962"/>
            <a:ext cx="118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- y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D28A94A-470E-4246-8CA4-F8A6703B3B8D}"/>
              </a:ext>
            </a:extLst>
          </p:cNvPr>
          <p:cNvSpPr txBox="1"/>
          <p:nvPr/>
        </p:nvSpPr>
        <p:spPr>
          <a:xfrm>
            <a:off x="9639125" y="5891203"/>
            <a:ext cx="118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0.2 - 1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52D743C-F482-4AAB-A837-C7D66725F3A9}"/>
              </a:ext>
            </a:extLst>
          </p:cNvPr>
          <p:cNvSpPr txBox="1"/>
          <p:nvPr/>
        </p:nvSpPr>
        <p:spPr>
          <a:xfrm>
            <a:off x="9261261" y="4975485"/>
            <a:ext cx="470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dx[np.arange(N * T), ts] -= 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1B0E319-4901-4D23-80CB-EEA55C5771CC}"/>
              </a:ext>
            </a:extLst>
          </p:cNvPr>
          <p:cNvSpPr txBox="1"/>
          <p:nvPr/>
        </p:nvSpPr>
        <p:spPr>
          <a:xfrm>
            <a:off x="10135339" y="3602266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3A4C8-EE2C-4183-98AF-6FDFE54B3CCE}"/>
              </a:ext>
            </a:extLst>
          </p:cNvPr>
          <p:cNvSpPr txBox="1"/>
          <p:nvPr/>
        </p:nvSpPr>
        <p:spPr>
          <a:xfrm>
            <a:off x="6576646" y="310882"/>
            <a:ext cx="246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-log( y_hat) =&gt;  y_hat-y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CED6EB0-3604-4895-A63B-C4D864EE404E}"/>
              </a:ext>
            </a:extLst>
          </p:cNvPr>
          <p:cNvSpPr/>
          <p:nvPr/>
        </p:nvSpPr>
        <p:spPr>
          <a:xfrm>
            <a:off x="232128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B127562-3596-4E36-B74D-B1E752161D5D}"/>
              </a:ext>
            </a:extLst>
          </p:cNvPr>
          <p:cNvSpPr/>
          <p:nvPr/>
        </p:nvSpPr>
        <p:spPr>
          <a:xfrm>
            <a:off x="2681770" y="389059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FEFF82-456A-4BAF-8583-63267BF30D50}"/>
              </a:ext>
            </a:extLst>
          </p:cNvPr>
          <p:cNvSpPr/>
          <p:nvPr/>
        </p:nvSpPr>
        <p:spPr>
          <a:xfrm>
            <a:off x="304225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F907C38-72D2-4C9C-A7A2-90579C3817D7}"/>
              </a:ext>
            </a:extLst>
          </p:cNvPr>
          <p:cNvSpPr/>
          <p:nvPr/>
        </p:nvSpPr>
        <p:spPr>
          <a:xfrm>
            <a:off x="2317398" y="42495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BA4EACC-DE64-4B95-BE6A-F4B98594A883}"/>
              </a:ext>
            </a:extLst>
          </p:cNvPr>
          <p:cNvSpPr/>
          <p:nvPr/>
        </p:nvSpPr>
        <p:spPr>
          <a:xfrm>
            <a:off x="2677883" y="42495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C3006A5-0FE0-495D-A585-83F27D948492}"/>
              </a:ext>
            </a:extLst>
          </p:cNvPr>
          <p:cNvSpPr/>
          <p:nvPr/>
        </p:nvSpPr>
        <p:spPr>
          <a:xfrm>
            <a:off x="3038368" y="4249553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B300D58-68FD-42B3-B860-583BAFEECCEA}"/>
              </a:ext>
            </a:extLst>
          </p:cNvPr>
          <p:cNvSpPr/>
          <p:nvPr/>
        </p:nvSpPr>
        <p:spPr>
          <a:xfrm>
            <a:off x="2317398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3D05732-A6D9-466C-8C41-740FD35D4C46}"/>
              </a:ext>
            </a:extLst>
          </p:cNvPr>
          <p:cNvSpPr/>
          <p:nvPr/>
        </p:nvSpPr>
        <p:spPr>
          <a:xfrm>
            <a:off x="2677883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48FBD9-3B11-44F0-A13C-170BF3AB1801}"/>
              </a:ext>
            </a:extLst>
          </p:cNvPr>
          <p:cNvSpPr/>
          <p:nvPr/>
        </p:nvSpPr>
        <p:spPr>
          <a:xfrm>
            <a:off x="3038368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6595A23-C63C-4E39-8BDA-E1D613EAE3D3}"/>
              </a:ext>
            </a:extLst>
          </p:cNvPr>
          <p:cNvSpPr/>
          <p:nvPr/>
        </p:nvSpPr>
        <p:spPr>
          <a:xfrm>
            <a:off x="3401340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A52BA26-3F50-41B3-BF25-9F692DD51297}"/>
              </a:ext>
            </a:extLst>
          </p:cNvPr>
          <p:cNvSpPr/>
          <p:nvPr/>
        </p:nvSpPr>
        <p:spPr>
          <a:xfrm>
            <a:off x="376182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DEABB10-7BBD-4615-A946-A7A4C5B5507C}"/>
              </a:ext>
            </a:extLst>
          </p:cNvPr>
          <p:cNvSpPr/>
          <p:nvPr/>
        </p:nvSpPr>
        <p:spPr>
          <a:xfrm>
            <a:off x="4122310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AE74DAA-B568-4EA3-AA59-24A2F1CF668B}"/>
              </a:ext>
            </a:extLst>
          </p:cNvPr>
          <p:cNvSpPr/>
          <p:nvPr/>
        </p:nvSpPr>
        <p:spPr>
          <a:xfrm>
            <a:off x="3401340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11684BF-3D3D-4DFC-9D2E-C4D3F5BFE4B8}"/>
              </a:ext>
            </a:extLst>
          </p:cNvPr>
          <p:cNvSpPr/>
          <p:nvPr/>
        </p:nvSpPr>
        <p:spPr>
          <a:xfrm>
            <a:off x="3761825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2CFA819-9385-49AA-90FE-66FADD3E8EAD}"/>
              </a:ext>
            </a:extLst>
          </p:cNvPr>
          <p:cNvSpPr/>
          <p:nvPr/>
        </p:nvSpPr>
        <p:spPr>
          <a:xfrm>
            <a:off x="4122310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A2A443C-0CA7-4678-86C7-F01DC22D41E2}"/>
              </a:ext>
            </a:extLst>
          </p:cNvPr>
          <p:cNvSpPr/>
          <p:nvPr/>
        </p:nvSpPr>
        <p:spPr>
          <a:xfrm>
            <a:off x="3401340" y="461156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E342F52-91C3-4012-A6BF-500B3A8CBD66}"/>
              </a:ext>
            </a:extLst>
          </p:cNvPr>
          <p:cNvSpPr/>
          <p:nvPr/>
        </p:nvSpPr>
        <p:spPr>
          <a:xfrm>
            <a:off x="3761825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66A050A-5BA5-41B9-AB39-A8840F8C4E64}"/>
              </a:ext>
            </a:extLst>
          </p:cNvPr>
          <p:cNvSpPr/>
          <p:nvPr/>
        </p:nvSpPr>
        <p:spPr>
          <a:xfrm>
            <a:off x="4122310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AD94F69-08BF-4918-B618-D4C9A2AE51CC}"/>
              </a:ext>
            </a:extLst>
          </p:cNvPr>
          <p:cNvSpPr/>
          <p:nvPr/>
        </p:nvSpPr>
        <p:spPr>
          <a:xfrm>
            <a:off x="4477393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408AC63-9DF6-49C9-A738-A226FBBE8716}"/>
              </a:ext>
            </a:extLst>
          </p:cNvPr>
          <p:cNvSpPr/>
          <p:nvPr/>
        </p:nvSpPr>
        <p:spPr>
          <a:xfrm>
            <a:off x="4477393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3314126-A675-45EE-B9FB-AFEB1497EB64}"/>
              </a:ext>
            </a:extLst>
          </p:cNvPr>
          <p:cNvSpPr/>
          <p:nvPr/>
        </p:nvSpPr>
        <p:spPr>
          <a:xfrm>
            <a:off x="4477393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717EFD3-E9DF-443F-A9CB-916B12C6B7FC}"/>
              </a:ext>
            </a:extLst>
          </p:cNvPr>
          <p:cNvSpPr txBox="1"/>
          <p:nvPr/>
        </p:nvSpPr>
        <p:spPr>
          <a:xfrm>
            <a:off x="3170704" y="343868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70542563-4512-4077-A762-9CE46B781303}"/>
              </a:ext>
            </a:extLst>
          </p:cNvPr>
          <p:cNvSpPr txBox="1"/>
          <p:nvPr/>
        </p:nvSpPr>
        <p:spPr>
          <a:xfrm>
            <a:off x="3131375" y="509407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16045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33105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691539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05202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33105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691539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05202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33105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691539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05202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A62892D-7D96-4480-849C-AF8400764CC4}"/>
              </a:ext>
            </a:extLst>
          </p:cNvPr>
          <p:cNvSpPr/>
          <p:nvPr/>
        </p:nvSpPr>
        <p:spPr>
          <a:xfrm>
            <a:off x="229051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41E01AD-FF20-41AB-85A6-6CE390E83998}"/>
              </a:ext>
            </a:extLst>
          </p:cNvPr>
          <p:cNvSpPr/>
          <p:nvPr/>
        </p:nvSpPr>
        <p:spPr>
          <a:xfrm>
            <a:off x="265100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63B847-48B4-42E6-BE77-8C064ECC38E7}"/>
              </a:ext>
            </a:extLst>
          </p:cNvPr>
          <p:cNvSpPr/>
          <p:nvPr/>
        </p:nvSpPr>
        <p:spPr>
          <a:xfrm>
            <a:off x="301148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6EAE8BA-9F78-4A8B-94DF-7FF4A92CD3C8}"/>
              </a:ext>
            </a:extLst>
          </p:cNvPr>
          <p:cNvSpPr/>
          <p:nvPr/>
        </p:nvSpPr>
        <p:spPr>
          <a:xfrm>
            <a:off x="229542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D4CE55-11BF-478F-8605-277606004D8E}"/>
              </a:ext>
            </a:extLst>
          </p:cNvPr>
          <p:cNvSpPr/>
          <p:nvPr/>
        </p:nvSpPr>
        <p:spPr>
          <a:xfrm>
            <a:off x="265590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80ACDB-D0E1-4563-8AD9-5E13D1970FDB}"/>
              </a:ext>
            </a:extLst>
          </p:cNvPr>
          <p:cNvSpPr/>
          <p:nvPr/>
        </p:nvSpPr>
        <p:spPr>
          <a:xfrm>
            <a:off x="30163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449621F-658B-4087-8309-93C9D6A6A56D}"/>
              </a:ext>
            </a:extLst>
          </p:cNvPr>
          <p:cNvSpPr/>
          <p:nvPr/>
        </p:nvSpPr>
        <p:spPr>
          <a:xfrm>
            <a:off x="229542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C14934-A6DB-4F74-8094-B9C7EBBE7639}"/>
              </a:ext>
            </a:extLst>
          </p:cNvPr>
          <p:cNvSpPr/>
          <p:nvPr/>
        </p:nvSpPr>
        <p:spPr>
          <a:xfrm>
            <a:off x="265590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6E448A-864D-4080-8B57-E52D37729E0C}"/>
              </a:ext>
            </a:extLst>
          </p:cNvPr>
          <p:cNvSpPr/>
          <p:nvPr/>
        </p:nvSpPr>
        <p:spPr>
          <a:xfrm>
            <a:off x="301639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8E1561-CF5D-4DFE-A60F-6F54A5C98C53}"/>
              </a:ext>
            </a:extLst>
          </p:cNvPr>
          <p:cNvSpPr txBox="1"/>
          <p:nvPr/>
        </p:nvSpPr>
        <p:spPr>
          <a:xfrm>
            <a:off x="2362105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E0D4600-4F42-43EA-B311-6FBCF2258B81}"/>
              </a:ext>
            </a:extLst>
          </p:cNvPr>
          <p:cNvSpPr/>
          <p:nvPr/>
        </p:nvSpPr>
        <p:spPr>
          <a:xfrm>
            <a:off x="534648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B8112F9-EA2B-4498-BD21-38C7E93ADD21}"/>
              </a:ext>
            </a:extLst>
          </p:cNvPr>
          <p:cNvSpPr/>
          <p:nvPr/>
        </p:nvSpPr>
        <p:spPr>
          <a:xfrm>
            <a:off x="5706969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83C1CE3-06F4-452A-ADD4-9AA7F987FD3B}"/>
              </a:ext>
            </a:extLst>
          </p:cNvPr>
          <p:cNvSpPr/>
          <p:nvPr/>
        </p:nvSpPr>
        <p:spPr>
          <a:xfrm>
            <a:off x="606745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8E59F73-5898-4A73-8CAF-26DDF004A4D2}"/>
              </a:ext>
            </a:extLst>
          </p:cNvPr>
          <p:cNvSpPr/>
          <p:nvPr/>
        </p:nvSpPr>
        <p:spPr>
          <a:xfrm>
            <a:off x="642253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9ED3D8D-F1FD-4D26-918C-507971713D6E}"/>
              </a:ext>
            </a:extLst>
          </p:cNvPr>
          <p:cNvSpPr/>
          <p:nvPr/>
        </p:nvSpPr>
        <p:spPr>
          <a:xfrm>
            <a:off x="6783022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AC7C4F-7A74-4D4C-AA87-12C164D7B870}"/>
              </a:ext>
            </a:extLst>
          </p:cNvPr>
          <p:cNvSpPr/>
          <p:nvPr/>
        </p:nvSpPr>
        <p:spPr>
          <a:xfrm>
            <a:off x="714350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C5F72B-58C4-4783-BC7D-F3A6A7373F80}"/>
              </a:ext>
            </a:extLst>
          </p:cNvPr>
          <p:cNvSpPr/>
          <p:nvPr/>
        </p:nvSpPr>
        <p:spPr>
          <a:xfrm>
            <a:off x="7513116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D89F495-3540-4BA9-A6FA-22DB8F7DF2DE}"/>
              </a:ext>
            </a:extLst>
          </p:cNvPr>
          <p:cNvSpPr txBox="1"/>
          <p:nvPr/>
        </p:nvSpPr>
        <p:spPr>
          <a:xfrm>
            <a:off x="6067454" y="36321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FBE0B1A-C833-4FEC-BE32-786F2D184BFC}"/>
              </a:ext>
            </a:extLst>
          </p:cNvPr>
          <p:cNvSpPr txBox="1"/>
          <p:nvPr/>
        </p:nvSpPr>
        <p:spPr>
          <a:xfrm>
            <a:off x="1676044" y="413526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4026F2-E256-4FBC-9EDC-47961192B17A}"/>
              </a:ext>
            </a:extLst>
          </p:cNvPr>
          <p:cNvSpPr txBox="1"/>
          <p:nvPr/>
        </p:nvSpPr>
        <p:spPr>
          <a:xfrm>
            <a:off x="6369640" y="449709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D38894A-B877-4FA8-9419-3043782A42FE}"/>
              </a:ext>
            </a:extLst>
          </p:cNvPr>
          <p:cNvSpPr/>
          <p:nvPr/>
        </p:nvSpPr>
        <p:spPr>
          <a:xfrm>
            <a:off x="338815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FCA989-D4E9-4ADE-AB17-E13F95EB577A}"/>
              </a:ext>
            </a:extLst>
          </p:cNvPr>
          <p:cNvSpPr/>
          <p:nvPr/>
        </p:nvSpPr>
        <p:spPr>
          <a:xfrm>
            <a:off x="3748643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D741D26-A148-4140-BE1A-050B3035B68D}"/>
              </a:ext>
            </a:extLst>
          </p:cNvPr>
          <p:cNvSpPr/>
          <p:nvPr/>
        </p:nvSpPr>
        <p:spPr>
          <a:xfrm>
            <a:off x="410912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CD8FE97-3D65-4796-B2F7-5AAB2301B589}"/>
              </a:ext>
            </a:extLst>
          </p:cNvPr>
          <p:cNvSpPr/>
          <p:nvPr/>
        </p:nvSpPr>
        <p:spPr>
          <a:xfrm>
            <a:off x="338815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0A83A5DD-9B77-4D55-B1B1-B7E7730BDB16}"/>
              </a:ext>
            </a:extLst>
          </p:cNvPr>
          <p:cNvSpPr/>
          <p:nvPr/>
        </p:nvSpPr>
        <p:spPr>
          <a:xfrm>
            <a:off x="3748643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6037324-F1AC-4339-A9A4-FD4A5091002D}"/>
              </a:ext>
            </a:extLst>
          </p:cNvPr>
          <p:cNvSpPr/>
          <p:nvPr/>
        </p:nvSpPr>
        <p:spPr>
          <a:xfrm>
            <a:off x="410912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C9213DB-93C1-4964-AA34-2563C304C1EB}"/>
              </a:ext>
            </a:extLst>
          </p:cNvPr>
          <p:cNvSpPr/>
          <p:nvPr/>
        </p:nvSpPr>
        <p:spPr>
          <a:xfrm>
            <a:off x="338815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57AAF12-4223-4D18-8965-B9B127ACD276}"/>
              </a:ext>
            </a:extLst>
          </p:cNvPr>
          <p:cNvSpPr/>
          <p:nvPr/>
        </p:nvSpPr>
        <p:spPr>
          <a:xfrm>
            <a:off x="3748643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39F62333-B1D8-493E-9B9E-77B437E407BF}"/>
              </a:ext>
            </a:extLst>
          </p:cNvPr>
          <p:cNvSpPr/>
          <p:nvPr/>
        </p:nvSpPr>
        <p:spPr>
          <a:xfrm>
            <a:off x="410912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709AD28-CAA4-4842-933E-991FEE724BB2}"/>
              </a:ext>
            </a:extLst>
          </p:cNvPr>
          <p:cNvSpPr/>
          <p:nvPr/>
        </p:nvSpPr>
        <p:spPr>
          <a:xfrm>
            <a:off x="4464211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504FDED-45A4-4FDB-86D8-6172A6A003B7}"/>
              </a:ext>
            </a:extLst>
          </p:cNvPr>
          <p:cNvSpPr/>
          <p:nvPr/>
        </p:nvSpPr>
        <p:spPr>
          <a:xfrm>
            <a:off x="4464211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4816687-F478-4EC0-A177-633C2DA6EB9D}"/>
              </a:ext>
            </a:extLst>
          </p:cNvPr>
          <p:cNvSpPr/>
          <p:nvPr/>
        </p:nvSpPr>
        <p:spPr>
          <a:xfrm>
            <a:off x="4464211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752832" y="319227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127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615BD4C-D4A9-495F-9D50-3F116DE8D1B8}"/>
              </a:ext>
            </a:extLst>
          </p:cNvPr>
          <p:cNvSpPr/>
          <p:nvPr/>
        </p:nvSpPr>
        <p:spPr>
          <a:xfrm>
            <a:off x="875203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6D8683D-BDAD-44E4-9102-C99A5B08A2F2}"/>
              </a:ext>
            </a:extLst>
          </p:cNvPr>
          <p:cNvSpPr/>
          <p:nvPr/>
        </p:nvSpPr>
        <p:spPr>
          <a:xfrm>
            <a:off x="9112524" y="3761704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4853FC-F0A0-4B18-9BB5-AAE308C7FB1B}"/>
              </a:ext>
            </a:extLst>
          </p:cNvPr>
          <p:cNvSpPr/>
          <p:nvPr/>
        </p:nvSpPr>
        <p:spPr>
          <a:xfrm>
            <a:off x="947300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FE6FB21-670E-4404-A0E2-7989C1DA84A9}"/>
              </a:ext>
            </a:extLst>
          </p:cNvPr>
          <p:cNvSpPr/>
          <p:nvPr/>
        </p:nvSpPr>
        <p:spPr>
          <a:xfrm>
            <a:off x="8748152" y="41206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1295D98-2CC7-40ED-97A4-2D65CE47A8D5}"/>
              </a:ext>
            </a:extLst>
          </p:cNvPr>
          <p:cNvSpPr/>
          <p:nvPr/>
        </p:nvSpPr>
        <p:spPr>
          <a:xfrm>
            <a:off x="9108637" y="41206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A89549-7D99-41E4-BC40-32FC76732EA4}"/>
              </a:ext>
            </a:extLst>
          </p:cNvPr>
          <p:cNvSpPr/>
          <p:nvPr/>
        </p:nvSpPr>
        <p:spPr>
          <a:xfrm>
            <a:off x="9469122" y="4120659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0DB69DB-580A-42AB-8768-6F3BA9016B8B}"/>
              </a:ext>
            </a:extLst>
          </p:cNvPr>
          <p:cNvSpPr/>
          <p:nvPr/>
        </p:nvSpPr>
        <p:spPr>
          <a:xfrm>
            <a:off x="8748152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E2B826B-6B7D-4C11-802F-A191DE09B812}"/>
              </a:ext>
            </a:extLst>
          </p:cNvPr>
          <p:cNvSpPr/>
          <p:nvPr/>
        </p:nvSpPr>
        <p:spPr>
          <a:xfrm>
            <a:off x="9108637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358990C-4814-4EFF-97B1-52628D47FFB6}"/>
              </a:ext>
            </a:extLst>
          </p:cNvPr>
          <p:cNvSpPr/>
          <p:nvPr/>
        </p:nvSpPr>
        <p:spPr>
          <a:xfrm>
            <a:off x="9469122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7E410D-ACD6-40D8-B100-E34610196C85}"/>
              </a:ext>
            </a:extLst>
          </p:cNvPr>
          <p:cNvSpPr/>
          <p:nvPr/>
        </p:nvSpPr>
        <p:spPr>
          <a:xfrm>
            <a:off x="9832094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52C2676-5E7D-4224-B956-4E631D9282AD}"/>
              </a:ext>
            </a:extLst>
          </p:cNvPr>
          <p:cNvSpPr/>
          <p:nvPr/>
        </p:nvSpPr>
        <p:spPr>
          <a:xfrm>
            <a:off x="1019257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3B091A1-C329-4754-870F-3C7D0D66A884}"/>
              </a:ext>
            </a:extLst>
          </p:cNvPr>
          <p:cNvSpPr/>
          <p:nvPr/>
        </p:nvSpPr>
        <p:spPr>
          <a:xfrm>
            <a:off x="10553064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E1D3EF4-76C6-4C1B-8E64-07B1454F1CF7}"/>
              </a:ext>
            </a:extLst>
          </p:cNvPr>
          <p:cNvSpPr/>
          <p:nvPr/>
        </p:nvSpPr>
        <p:spPr>
          <a:xfrm>
            <a:off x="98320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98DF342-B7A5-48D1-A3EC-40B9485386C7}"/>
              </a:ext>
            </a:extLst>
          </p:cNvPr>
          <p:cNvSpPr/>
          <p:nvPr/>
        </p:nvSpPr>
        <p:spPr>
          <a:xfrm>
            <a:off x="1019257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1F3FA8C-E785-47FC-8491-EFCE7CA2C7C9}"/>
              </a:ext>
            </a:extLst>
          </p:cNvPr>
          <p:cNvSpPr/>
          <p:nvPr/>
        </p:nvSpPr>
        <p:spPr>
          <a:xfrm>
            <a:off x="1055306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F9C18BD-EF81-47C4-B3E3-382A9AC19B7A}"/>
              </a:ext>
            </a:extLst>
          </p:cNvPr>
          <p:cNvSpPr/>
          <p:nvPr/>
        </p:nvSpPr>
        <p:spPr>
          <a:xfrm>
            <a:off x="9832094" y="4482674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85C2FFA-183C-4687-AF67-E63D44D69219}"/>
              </a:ext>
            </a:extLst>
          </p:cNvPr>
          <p:cNvSpPr/>
          <p:nvPr/>
        </p:nvSpPr>
        <p:spPr>
          <a:xfrm>
            <a:off x="1019257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72C1A25-0713-409D-943E-837AC0503885}"/>
              </a:ext>
            </a:extLst>
          </p:cNvPr>
          <p:cNvSpPr/>
          <p:nvPr/>
        </p:nvSpPr>
        <p:spPr>
          <a:xfrm>
            <a:off x="1055306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6DF53E8-9BA9-4144-96A1-FE77FDFB6BA2}"/>
              </a:ext>
            </a:extLst>
          </p:cNvPr>
          <p:cNvSpPr/>
          <p:nvPr/>
        </p:nvSpPr>
        <p:spPr>
          <a:xfrm>
            <a:off x="10908147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902147A-A262-4C67-9707-A9D50777E021}"/>
              </a:ext>
            </a:extLst>
          </p:cNvPr>
          <p:cNvSpPr/>
          <p:nvPr/>
        </p:nvSpPr>
        <p:spPr>
          <a:xfrm>
            <a:off x="109081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9FF3772-0AEB-47B5-BAEF-B46E9A26884F}"/>
              </a:ext>
            </a:extLst>
          </p:cNvPr>
          <p:cNvSpPr/>
          <p:nvPr/>
        </p:nvSpPr>
        <p:spPr>
          <a:xfrm>
            <a:off x="109081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306CD57-9479-4FD8-8064-C63834375CFF}"/>
              </a:ext>
            </a:extLst>
          </p:cNvPr>
          <p:cNvSpPr txBox="1"/>
          <p:nvPr/>
        </p:nvSpPr>
        <p:spPr>
          <a:xfrm>
            <a:off x="9601458" y="330979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7FDD83-1A7E-42F5-8B4C-18E40FCBF16C}"/>
              </a:ext>
            </a:extLst>
          </p:cNvPr>
          <p:cNvSpPr txBox="1"/>
          <p:nvPr/>
        </p:nvSpPr>
        <p:spPr>
          <a:xfrm>
            <a:off x="9562129" y="496518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4F23D9B-B21F-42A5-B58D-A1E9C8945FC5}"/>
              </a:ext>
            </a:extLst>
          </p:cNvPr>
          <p:cNvSpPr/>
          <p:nvPr/>
        </p:nvSpPr>
        <p:spPr>
          <a:xfrm>
            <a:off x="2285614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F992DEA-1009-4CD8-A2A0-518D8989162F}"/>
              </a:ext>
            </a:extLst>
          </p:cNvPr>
          <p:cNvSpPr/>
          <p:nvPr/>
        </p:nvSpPr>
        <p:spPr>
          <a:xfrm>
            <a:off x="2646099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2856219-A7B8-4834-A157-B8650F0CF7A7}"/>
              </a:ext>
            </a:extLst>
          </p:cNvPr>
          <p:cNvSpPr/>
          <p:nvPr/>
        </p:nvSpPr>
        <p:spPr>
          <a:xfrm>
            <a:off x="3006584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AC6C99F-C45B-47D0-8E15-13E1967D506E}"/>
              </a:ext>
            </a:extLst>
          </p:cNvPr>
          <p:cNvSpPr/>
          <p:nvPr/>
        </p:nvSpPr>
        <p:spPr>
          <a:xfrm>
            <a:off x="2290519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7B3A7DA-85C4-4325-B858-BDF644853635}"/>
              </a:ext>
            </a:extLst>
          </p:cNvPr>
          <p:cNvSpPr/>
          <p:nvPr/>
        </p:nvSpPr>
        <p:spPr>
          <a:xfrm>
            <a:off x="2651004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0B812B-FEED-46CA-8B77-285C8A0FDD80}"/>
              </a:ext>
            </a:extLst>
          </p:cNvPr>
          <p:cNvSpPr/>
          <p:nvPr/>
        </p:nvSpPr>
        <p:spPr>
          <a:xfrm>
            <a:off x="3011489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1E24108-357F-4A76-A491-BA268C236E84}"/>
              </a:ext>
            </a:extLst>
          </p:cNvPr>
          <p:cNvSpPr/>
          <p:nvPr/>
        </p:nvSpPr>
        <p:spPr>
          <a:xfrm>
            <a:off x="2290519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7DDB0FC-93CC-4C4A-83ED-3E5AD0CD13EE}"/>
              </a:ext>
            </a:extLst>
          </p:cNvPr>
          <p:cNvSpPr/>
          <p:nvPr/>
        </p:nvSpPr>
        <p:spPr>
          <a:xfrm>
            <a:off x="2651004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D8EDB1C-E2F6-41C8-9A2E-9C17BC662E68}"/>
              </a:ext>
            </a:extLst>
          </p:cNvPr>
          <p:cNvSpPr/>
          <p:nvPr/>
        </p:nvSpPr>
        <p:spPr>
          <a:xfrm>
            <a:off x="3011489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FE0976C-5789-4195-B870-52F5937E8601}"/>
              </a:ext>
            </a:extLst>
          </p:cNvPr>
          <p:cNvSpPr/>
          <p:nvPr/>
        </p:nvSpPr>
        <p:spPr>
          <a:xfrm>
            <a:off x="3383253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9E931C5-79A0-49BC-BC14-B10130B02499}"/>
              </a:ext>
            </a:extLst>
          </p:cNvPr>
          <p:cNvSpPr/>
          <p:nvPr/>
        </p:nvSpPr>
        <p:spPr>
          <a:xfrm>
            <a:off x="3743738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FDD21EB-9054-49D4-AFD8-EFE6C3B2C793}"/>
              </a:ext>
            </a:extLst>
          </p:cNvPr>
          <p:cNvSpPr/>
          <p:nvPr/>
        </p:nvSpPr>
        <p:spPr>
          <a:xfrm>
            <a:off x="4104223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0212845-9EB2-47AF-B7A5-9C3B37109134}"/>
              </a:ext>
            </a:extLst>
          </p:cNvPr>
          <p:cNvSpPr/>
          <p:nvPr/>
        </p:nvSpPr>
        <p:spPr>
          <a:xfrm>
            <a:off x="3383253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1AA59FE-556E-40A9-85B5-8706B651D383}"/>
              </a:ext>
            </a:extLst>
          </p:cNvPr>
          <p:cNvSpPr/>
          <p:nvPr/>
        </p:nvSpPr>
        <p:spPr>
          <a:xfrm>
            <a:off x="3743738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4FD6E84-73D7-4774-9543-BE66E2A990C7}"/>
              </a:ext>
            </a:extLst>
          </p:cNvPr>
          <p:cNvSpPr/>
          <p:nvPr/>
        </p:nvSpPr>
        <p:spPr>
          <a:xfrm>
            <a:off x="4104223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DC0A69F-75D0-4388-99BF-99D06BC9B201}"/>
              </a:ext>
            </a:extLst>
          </p:cNvPr>
          <p:cNvSpPr/>
          <p:nvPr/>
        </p:nvSpPr>
        <p:spPr>
          <a:xfrm>
            <a:off x="3383253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0DA04CB-3710-4701-B8BA-7A7F2303CD22}"/>
              </a:ext>
            </a:extLst>
          </p:cNvPr>
          <p:cNvSpPr/>
          <p:nvPr/>
        </p:nvSpPr>
        <p:spPr>
          <a:xfrm>
            <a:off x="3743738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0025FF9-BDFA-4627-875D-D713830E74F1}"/>
              </a:ext>
            </a:extLst>
          </p:cNvPr>
          <p:cNvSpPr/>
          <p:nvPr/>
        </p:nvSpPr>
        <p:spPr>
          <a:xfrm>
            <a:off x="4104223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B151C68-A3E1-4588-9158-04A658CCD27E}"/>
              </a:ext>
            </a:extLst>
          </p:cNvPr>
          <p:cNvSpPr/>
          <p:nvPr/>
        </p:nvSpPr>
        <p:spPr>
          <a:xfrm>
            <a:off x="4459306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206A4E8-E8B5-4880-97D5-4DB17ED42FE4}"/>
              </a:ext>
            </a:extLst>
          </p:cNvPr>
          <p:cNvSpPr/>
          <p:nvPr/>
        </p:nvSpPr>
        <p:spPr>
          <a:xfrm>
            <a:off x="4459306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D69ADFE-24D0-410D-9569-B6482BB17001}"/>
              </a:ext>
            </a:extLst>
          </p:cNvPr>
          <p:cNvSpPr/>
          <p:nvPr/>
        </p:nvSpPr>
        <p:spPr>
          <a:xfrm>
            <a:off x="4459306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CBE5782-1750-4F13-A026-6018D6779F07}"/>
              </a:ext>
            </a:extLst>
          </p:cNvPr>
          <p:cNvSpPr/>
          <p:nvPr/>
        </p:nvSpPr>
        <p:spPr>
          <a:xfrm>
            <a:off x="5346484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280DE2-4BE7-475D-A8A2-9F410C4AE1E6}"/>
              </a:ext>
            </a:extLst>
          </p:cNvPr>
          <p:cNvSpPr/>
          <p:nvPr/>
        </p:nvSpPr>
        <p:spPr>
          <a:xfrm>
            <a:off x="5706969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7E27CAE-C7FE-4D71-95E0-39DBAB361D5E}"/>
              </a:ext>
            </a:extLst>
          </p:cNvPr>
          <p:cNvSpPr/>
          <p:nvPr/>
        </p:nvSpPr>
        <p:spPr>
          <a:xfrm>
            <a:off x="6067454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865D56-571B-4AAF-BDA3-9DFC4B845F32}"/>
              </a:ext>
            </a:extLst>
          </p:cNvPr>
          <p:cNvSpPr/>
          <p:nvPr/>
        </p:nvSpPr>
        <p:spPr>
          <a:xfrm>
            <a:off x="6422537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1A66D20-7157-4FC5-8D44-9A7694C703E7}"/>
              </a:ext>
            </a:extLst>
          </p:cNvPr>
          <p:cNvSpPr/>
          <p:nvPr/>
        </p:nvSpPr>
        <p:spPr>
          <a:xfrm>
            <a:off x="6783022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1FCD5C1-9AB1-4163-92AD-FDC47F802D3C}"/>
              </a:ext>
            </a:extLst>
          </p:cNvPr>
          <p:cNvSpPr/>
          <p:nvPr/>
        </p:nvSpPr>
        <p:spPr>
          <a:xfrm>
            <a:off x="7143507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50CBCBF-448A-4658-A8A9-C6AB85C1E060}"/>
              </a:ext>
            </a:extLst>
          </p:cNvPr>
          <p:cNvSpPr/>
          <p:nvPr/>
        </p:nvSpPr>
        <p:spPr>
          <a:xfrm>
            <a:off x="7513116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0CB23C0-7C05-4982-A4F6-E0B8A3DD38A9}"/>
              </a:ext>
            </a:extLst>
          </p:cNvPr>
          <p:cNvSpPr txBox="1"/>
          <p:nvPr/>
        </p:nvSpPr>
        <p:spPr>
          <a:xfrm>
            <a:off x="4466850" y="141605"/>
            <a:ext cx="1253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backword()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8CF74B2-9746-45B2-BC81-222D70C89C5A}"/>
              </a:ext>
            </a:extLst>
          </p:cNvPr>
          <p:cNvSpPr txBox="1"/>
          <p:nvPr/>
        </p:nvSpPr>
        <p:spPr>
          <a:xfrm>
            <a:off x="6083392" y="529421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EAEB849-44DF-4B45-9E97-CD5EA6BD9440}"/>
              </a:ext>
            </a:extLst>
          </p:cNvPr>
          <p:cNvSpPr txBox="1"/>
          <p:nvPr/>
        </p:nvSpPr>
        <p:spPr>
          <a:xfrm>
            <a:off x="2437022" y="484162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B78C3BC-C225-438A-88DA-44E0BBB89CB8}"/>
              </a:ext>
            </a:extLst>
          </p:cNvPr>
          <p:cNvSpPr/>
          <p:nvPr/>
        </p:nvSpPr>
        <p:spPr>
          <a:xfrm>
            <a:off x="294855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4470487-B180-4F45-8F78-808B295B36AC}"/>
              </a:ext>
            </a:extLst>
          </p:cNvPr>
          <p:cNvSpPr/>
          <p:nvPr/>
        </p:nvSpPr>
        <p:spPr>
          <a:xfrm>
            <a:off x="655340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3325084-D28E-42A7-9249-6C13DF1A96AB}"/>
              </a:ext>
            </a:extLst>
          </p:cNvPr>
          <p:cNvSpPr/>
          <p:nvPr/>
        </p:nvSpPr>
        <p:spPr>
          <a:xfrm>
            <a:off x="1015825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BE32B63-D2CB-4BA3-8B83-9AB361C90EBB}"/>
              </a:ext>
            </a:extLst>
          </p:cNvPr>
          <p:cNvSpPr/>
          <p:nvPr/>
        </p:nvSpPr>
        <p:spPr>
          <a:xfrm>
            <a:off x="294855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F9451BD-99D6-48A2-AA27-491F9C169B75}"/>
              </a:ext>
            </a:extLst>
          </p:cNvPr>
          <p:cNvSpPr/>
          <p:nvPr/>
        </p:nvSpPr>
        <p:spPr>
          <a:xfrm>
            <a:off x="655340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A6254CE-4A59-44A1-B8D5-702404CCE727}"/>
              </a:ext>
            </a:extLst>
          </p:cNvPr>
          <p:cNvSpPr/>
          <p:nvPr/>
        </p:nvSpPr>
        <p:spPr>
          <a:xfrm>
            <a:off x="1015825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5CF81129-22C5-48D7-88AC-9C6B06836F9E}"/>
              </a:ext>
            </a:extLst>
          </p:cNvPr>
          <p:cNvSpPr/>
          <p:nvPr/>
        </p:nvSpPr>
        <p:spPr>
          <a:xfrm>
            <a:off x="294855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F1298FB-428D-4B48-B8E4-2862893D4C4D}"/>
              </a:ext>
            </a:extLst>
          </p:cNvPr>
          <p:cNvSpPr/>
          <p:nvPr/>
        </p:nvSpPr>
        <p:spPr>
          <a:xfrm>
            <a:off x="655340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D574274-FCDB-479E-806E-7E75042F16B7}"/>
              </a:ext>
            </a:extLst>
          </p:cNvPr>
          <p:cNvSpPr/>
          <p:nvPr/>
        </p:nvSpPr>
        <p:spPr>
          <a:xfrm>
            <a:off x="1015825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45FB1B3-3CFC-4026-9C6E-D4D1ACC00877}"/>
              </a:ext>
            </a:extLst>
          </p:cNvPr>
          <p:cNvSpPr txBox="1"/>
          <p:nvPr/>
        </p:nvSpPr>
        <p:spPr>
          <a:xfrm>
            <a:off x="560107" y="642304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B530D79-1463-4B86-8E1F-1FE27123E698}"/>
              </a:ext>
            </a:extLst>
          </p:cNvPr>
          <p:cNvSpPr txBox="1"/>
          <p:nvPr/>
        </p:nvSpPr>
        <p:spPr>
          <a:xfrm>
            <a:off x="1267329" y="315330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D0B9B1E-4740-4D43-8B98-98F26C714177}"/>
              </a:ext>
            </a:extLst>
          </p:cNvPr>
          <p:cNvSpPr txBox="1"/>
          <p:nvPr/>
        </p:nvSpPr>
        <p:spPr>
          <a:xfrm>
            <a:off x="1938859" y="3093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06678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0182362" y="4789702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1610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7659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3707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C25BF7-4465-4293-A987-E2092522276E}"/>
              </a:ext>
            </a:extLst>
          </p:cNvPr>
          <p:cNvSpPr/>
          <p:nvPr/>
        </p:nvSpPr>
        <p:spPr>
          <a:xfrm>
            <a:off x="34120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235AF20-43D3-4170-A64E-9D779D7C1CA5}"/>
              </a:ext>
            </a:extLst>
          </p:cNvPr>
          <p:cNvSpPr/>
          <p:nvPr/>
        </p:nvSpPr>
        <p:spPr>
          <a:xfrm>
            <a:off x="3772532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73909EA-50D1-4733-AAED-73C58EB65D57}"/>
              </a:ext>
            </a:extLst>
          </p:cNvPr>
          <p:cNvSpPr/>
          <p:nvPr/>
        </p:nvSpPr>
        <p:spPr>
          <a:xfrm>
            <a:off x="413301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549DD1F-E85C-4362-BF5E-5B9D97173442}"/>
              </a:ext>
            </a:extLst>
          </p:cNvPr>
          <p:cNvSpPr/>
          <p:nvPr/>
        </p:nvSpPr>
        <p:spPr>
          <a:xfrm>
            <a:off x="34120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7C6F7B7-9790-46B2-997D-30D365AEADD2}"/>
              </a:ext>
            </a:extLst>
          </p:cNvPr>
          <p:cNvSpPr/>
          <p:nvPr/>
        </p:nvSpPr>
        <p:spPr>
          <a:xfrm>
            <a:off x="3772532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0B1A0D-787B-4B8F-9A83-03F7DCA10E73}"/>
              </a:ext>
            </a:extLst>
          </p:cNvPr>
          <p:cNvSpPr/>
          <p:nvPr/>
        </p:nvSpPr>
        <p:spPr>
          <a:xfrm>
            <a:off x="413301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9CAB57-762B-420F-8A78-DDC7AA75E38D}"/>
              </a:ext>
            </a:extLst>
          </p:cNvPr>
          <p:cNvSpPr/>
          <p:nvPr/>
        </p:nvSpPr>
        <p:spPr>
          <a:xfrm>
            <a:off x="341204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10643-85C6-45D3-928B-D9B36465C907}"/>
              </a:ext>
            </a:extLst>
          </p:cNvPr>
          <p:cNvSpPr/>
          <p:nvPr/>
        </p:nvSpPr>
        <p:spPr>
          <a:xfrm>
            <a:off x="3772532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DFCD37E-5E5D-4541-A3D3-99CE732072D8}"/>
              </a:ext>
            </a:extLst>
          </p:cNvPr>
          <p:cNvSpPr/>
          <p:nvPr/>
        </p:nvSpPr>
        <p:spPr>
          <a:xfrm>
            <a:off x="413301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74B75D3-185D-40AA-8ADD-E0C677E38D0B}"/>
              </a:ext>
            </a:extLst>
          </p:cNvPr>
          <p:cNvSpPr/>
          <p:nvPr/>
        </p:nvSpPr>
        <p:spPr>
          <a:xfrm>
            <a:off x="341204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AA6503-2B05-4A87-956B-B2711DD21903}"/>
              </a:ext>
            </a:extLst>
          </p:cNvPr>
          <p:cNvSpPr/>
          <p:nvPr/>
        </p:nvSpPr>
        <p:spPr>
          <a:xfrm>
            <a:off x="3772532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9D828AF-BD39-43B8-A01E-FA5B88FDE4BA}"/>
              </a:ext>
            </a:extLst>
          </p:cNvPr>
          <p:cNvSpPr/>
          <p:nvPr/>
        </p:nvSpPr>
        <p:spPr>
          <a:xfrm>
            <a:off x="413301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A442C49-6BF5-47E5-B5F0-D0F1EF6D35EB}"/>
              </a:ext>
            </a:extLst>
          </p:cNvPr>
          <p:cNvSpPr/>
          <p:nvPr/>
        </p:nvSpPr>
        <p:spPr>
          <a:xfrm>
            <a:off x="341204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9755E6-09B8-475C-91D9-43977D71A009}"/>
              </a:ext>
            </a:extLst>
          </p:cNvPr>
          <p:cNvSpPr/>
          <p:nvPr/>
        </p:nvSpPr>
        <p:spPr>
          <a:xfrm>
            <a:off x="3772532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1B2C71D-13A9-4F12-9F83-F61C615DBBD7}"/>
              </a:ext>
            </a:extLst>
          </p:cNvPr>
          <p:cNvSpPr/>
          <p:nvPr/>
        </p:nvSpPr>
        <p:spPr>
          <a:xfrm>
            <a:off x="413301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93CD48-9333-47A0-8B0D-A1B2570686C3}"/>
              </a:ext>
            </a:extLst>
          </p:cNvPr>
          <p:cNvSpPr/>
          <p:nvPr/>
        </p:nvSpPr>
        <p:spPr>
          <a:xfrm>
            <a:off x="341204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075A18-67C1-4FBA-B6A8-2BAD56657A48}"/>
              </a:ext>
            </a:extLst>
          </p:cNvPr>
          <p:cNvSpPr/>
          <p:nvPr/>
        </p:nvSpPr>
        <p:spPr>
          <a:xfrm>
            <a:off x="3772532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FAB1AE8-DD7A-4BA2-9E1F-AA9BBAC2AB18}"/>
              </a:ext>
            </a:extLst>
          </p:cNvPr>
          <p:cNvSpPr/>
          <p:nvPr/>
        </p:nvSpPr>
        <p:spPr>
          <a:xfrm>
            <a:off x="413301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3470982" y="338349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269830" y="3375035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B8B7B48-696A-43EE-9CAF-16D39F4D4823}"/>
              </a:ext>
            </a:extLst>
          </p:cNvPr>
          <p:cNvSpPr/>
          <p:nvPr/>
        </p:nvSpPr>
        <p:spPr>
          <a:xfrm>
            <a:off x="341530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10757BB-67B6-4F0B-A6B1-8056C390E86A}"/>
              </a:ext>
            </a:extLst>
          </p:cNvPr>
          <p:cNvSpPr/>
          <p:nvPr/>
        </p:nvSpPr>
        <p:spPr>
          <a:xfrm>
            <a:off x="3775786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151A0CD-EC6B-40C4-AD8E-1389FAC1082C}"/>
              </a:ext>
            </a:extLst>
          </p:cNvPr>
          <p:cNvSpPr/>
          <p:nvPr/>
        </p:nvSpPr>
        <p:spPr>
          <a:xfrm>
            <a:off x="413627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E2C23B-A1C8-4505-B151-3AA92C6076E6}"/>
              </a:ext>
            </a:extLst>
          </p:cNvPr>
          <p:cNvSpPr/>
          <p:nvPr/>
        </p:nvSpPr>
        <p:spPr>
          <a:xfrm>
            <a:off x="6585939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ABDACCA-2C49-4DA5-B2C7-C44847A97BA8}"/>
              </a:ext>
            </a:extLst>
          </p:cNvPr>
          <p:cNvSpPr/>
          <p:nvPr/>
        </p:nvSpPr>
        <p:spPr>
          <a:xfrm>
            <a:off x="6955389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D7A24792-3A38-4954-A9BC-CCF410873F0B}"/>
              </a:ext>
            </a:extLst>
          </p:cNvPr>
          <p:cNvSpPr/>
          <p:nvPr/>
        </p:nvSpPr>
        <p:spPr>
          <a:xfrm>
            <a:off x="7315874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B7EA9F7D-F468-42E5-A8A0-40C6CF658E9D}"/>
              </a:ext>
            </a:extLst>
          </p:cNvPr>
          <p:cNvSpPr/>
          <p:nvPr/>
        </p:nvSpPr>
        <p:spPr>
          <a:xfrm>
            <a:off x="6591017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B021231-2CFE-4D99-A14F-258D1794F770}"/>
              </a:ext>
            </a:extLst>
          </p:cNvPr>
          <p:cNvSpPr/>
          <p:nvPr/>
        </p:nvSpPr>
        <p:spPr>
          <a:xfrm>
            <a:off x="6951502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4DD9D1-54D9-4DFB-94B1-0B56035B0066}"/>
              </a:ext>
            </a:extLst>
          </p:cNvPr>
          <p:cNvSpPr/>
          <p:nvPr/>
        </p:nvSpPr>
        <p:spPr>
          <a:xfrm>
            <a:off x="7311987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552545-FAF0-4C6D-8407-A22613ECD43A}"/>
              </a:ext>
            </a:extLst>
          </p:cNvPr>
          <p:cNvSpPr/>
          <p:nvPr/>
        </p:nvSpPr>
        <p:spPr>
          <a:xfrm>
            <a:off x="6591017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81CF3A7-A82D-496F-8680-1BE35A4794AF}"/>
              </a:ext>
            </a:extLst>
          </p:cNvPr>
          <p:cNvSpPr/>
          <p:nvPr/>
        </p:nvSpPr>
        <p:spPr>
          <a:xfrm>
            <a:off x="6951502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DED6EA8-0A1F-40C9-AB0A-0D92CFB2D123}"/>
              </a:ext>
            </a:extLst>
          </p:cNvPr>
          <p:cNvSpPr/>
          <p:nvPr/>
        </p:nvSpPr>
        <p:spPr>
          <a:xfrm>
            <a:off x="7311987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736880B-2CD0-4F47-BFC8-DDC06D4D89E0}"/>
              </a:ext>
            </a:extLst>
          </p:cNvPr>
          <p:cNvSpPr txBox="1"/>
          <p:nvPr/>
        </p:nvSpPr>
        <p:spPr>
          <a:xfrm>
            <a:off x="6640243" y="300813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35A746E-DCDD-474E-83E0-31274E7DCCE1}"/>
              </a:ext>
            </a:extLst>
          </p:cNvPr>
          <p:cNvSpPr/>
          <p:nvPr/>
        </p:nvSpPr>
        <p:spPr>
          <a:xfrm>
            <a:off x="877906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31B170F-55C3-4589-8EF9-E70CF8FBB32D}"/>
              </a:ext>
            </a:extLst>
          </p:cNvPr>
          <p:cNvSpPr/>
          <p:nvPr/>
        </p:nvSpPr>
        <p:spPr>
          <a:xfrm>
            <a:off x="913954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AD174C5-4536-44F7-8E37-622F38FD2DF7}"/>
              </a:ext>
            </a:extLst>
          </p:cNvPr>
          <p:cNvSpPr/>
          <p:nvPr/>
        </p:nvSpPr>
        <p:spPr>
          <a:xfrm>
            <a:off x="950003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8D30322-AC8F-4DD9-904D-1BFBF361E5C6}"/>
              </a:ext>
            </a:extLst>
          </p:cNvPr>
          <p:cNvSpPr txBox="1"/>
          <p:nvPr/>
        </p:nvSpPr>
        <p:spPr>
          <a:xfrm>
            <a:off x="8823896" y="332901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EFE5300-8089-4737-AC53-D6AA7E5C8F0A}"/>
              </a:ext>
            </a:extLst>
          </p:cNvPr>
          <p:cNvSpPr txBox="1"/>
          <p:nvPr/>
        </p:nvSpPr>
        <p:spPr>
          <a:xfrm>
            <a:off x="3142506" y="660158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B84FBE0-BA1C-4446-A3E6-7FC59D949068}"/>
              </a:ext>
            </a:extLst>
          </p:cNvPr>
          <p:cNvSpPr txBox="1"/>
          <p:nvPr/>
        </p:nvSpPr>
        <p:spPr>
          <a:xfrm>
            <a:off x="6732887" y="4527064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FDB56524-E723-4863-B93F-8F944DFBD3D7}"/>
              </a:ext>
            </a:extLst>
          </p:cNvPr>
          <p:cNvSpPr txBox="1"/>
          <p:nvPr/>
        </p:nvSpPr>
        <p:spPr>
          <a:xfrm>
            <a:off x="8959306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61640C2-2AAE-4685-9FAE-B98921732AFD}"/>
              </a:ext>
            </a:extLst>
          </p:cNvPr>
          <p:cNvSpPr/>
          <p:nvPr/>
        </p:nvSpPr>
        <p:spPr>
          <a:xfrm>
            <a:off x="10199297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E8E3D34-532D-450B-84A2-B84D48CF6341}"/>
              </a:ext>
            </a:extLst>
          </p:cNvPr>
          <p:cNvSpPr/>
          <p:nvPr/>
        </p:nvSpPr>
        <p:spPr>
          <a:xfrm>
            <a:off x="10559782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D79A66A-DBED-48AE-85F6-888A2E1ED0FA}"/>
              </a:ext>
            </a:extLst>
          </p:cNvPr>
          <p:cNvSpPr/>
          <p:nvPr/>
        </p:nvSpPr>
        <p:spPr>
          <a:xfrm>
            <a:off x="10920267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970E8B-3875-4A9F-93D1-1AC311BE3319}"/>
              </a:ext>
            </a:extLst>
          </p:cNvPr>
          <p:cNvSpPr txBox="1"/>
          <p:nvPr/>
        </p:nvSpPr>
        <p:spPr>
          <a:xfrm>
            <a:off x="10255703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1036186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10722354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108283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1036186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10722354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108283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1036186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10722354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108283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10658011" y="61677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5A8F-7279-44D0-A38E-4DE28599882E}"/>
              </a:ext>
            </a:extLst>
          </p:cNvPr>
          <p:cNvSpPr txBox="1"/>
          <p:nvPr/>
        </p:nvSpPr>
        <p:spPr>
          <a:xfrm>
            <a:off x="3683977" y="88901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1F04C14-BD08-4476-992F-09538B5F698A}"/>
              </a:ext>
            </a:extLst>
          </p:cNvPr>
          <p:cNvSpPr txBox="1"/>
          <p:nvPr/>
        </p:nvSpPr>
        <p:spPr>
          <a:xfrm>
            <a:off x="4588787" y="196925"/>
            <a:ext cx="1239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F048E7A-6DB1-41A6-8D0A-7F832768CC0B}"/>
              </a:ext>
            </a:extLst>
          </p:cNvPr>
          <p:cNvSpPr txBox="1"/>
          <p:nvPr/>
        </p:nvSpPr>
        <p:spPr>
          <a:xfrm>
            <a:off x="10658011" y="64713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5BBAD35-798C-43B9-88EC-E3935B6D65D6}"/>
              </a:ext>
            </a:extLst>
          </p:cNvPr>
          <p:cNvSpPr txBox="1"/>
          <p:nvPr/>
        </p:nvSpPr>
        <p:spPr>
          <a:xfrm>
            <a:off x="10351683" y="339953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B5089F4-7419-4D74-A995-146CDDF07EC1}"/>
              </a:ext>
            </a:extLst>
          </p:cNvPr>
          <p:cNvSpPr/>
          <p:nvPr/>
        </p:nvSpPr>
        <p:spPr>
          <a:xfrm>
            <a:off x="6621309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2582242-2B5B-4586-A6F2-1E3F3E34CA36}"/>
              </a:ext>
            </a:extLst>
          </p:cNvPr>
          <p:cNvSpPr/>
          <p:nvPr/>
        </p:nvSpPr>
        <p:spPr>
          <a:xfrm>
            <a:off x="6990759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B47511D-238F-43F6-95B7-EA38A6F55634}"/>
              </a:ext>
            </a:extLst>
          </p:cNvPr>
          <p:cNvSpPr/>
          <p:nvPr/>
        </p:nvSpPr>
        <p:spPr>
          <a:xfrm>
            <a:off x="7351244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948D9A9-44E4-41CC-AD93-A3064F666CC6}"/>
              </a:ext>
            </a:extLst>
          </p:cNvPr>
          <p:cNvSpPr/>
          <p:nvPr/>
        </p:nvSpPr>
        <p:spPr>
          <a:xfrm>
            <a:off x="6626387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759D3E4-2C4E-4224-8374-E4DE96A05A7C}"/>
              </a:ext>
            </a:extLst>
          </p:cNvPr>
          <p:cNvSpPr/>
          <p:nvPr/>
        </p:nvSpPr>
        <p:spPr>
          <a:xfrm>
            <a:off x="6986872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DA333AF-BDBE-48B5-A4E4-977998AE905F}"/>
              </a:ext>
            </a:extLst>
          </p:cNvPr>
          <p:cNvSpPr/>
          <p:nvPr/>
        </p:nvSpPr>
        <p:spPr>
          <a:xfrm>
            <a:off x="7347357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CB1F9FC-4F9D-4AD4-A4E9-DB48F3E13300}"/>
              </a:ext>
            </a:extLst>
          </p:cNvPr>
          <p:cNvSpPr/>
          <p:nvPr/>
        </p:nvSpPr>
        <p:spPr>
          <a:xfrm>
            <a:off x="6626387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0FE5FF1-50BD-4579-8D27-382378440C88}"/>
              </a:ext>
            </a:extLst>
          </p:cNvPr>
          <p:cNvSpPr/>
          <p:nvPr/>
        </p:nvSpPr>
        <p:spPr>
          <a:xfrm>
            <a:off x="6986872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C9E629E-455C-4128-8007-6A556ED07716}"/>
              </a:ext>
            </a:extLst>
          </p:cNvPr>
          <p:cNvSpPr/>
          <p:nvPr/>
        </p:nvSpPr>
        <p:spPr>
          <a:xfrm>
            <a:off x="7347357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95AE74-3290-4947-9981-EE2F9A541286}"/>
              </a:ext>
            </a:extLst>
          </p:cNvPr>
          <p:cNvSpPr txBox="1"/>
          <p:nvPr/>
        </p:nvSpPr>
        <p:spPr>
          <a:xfrm>
            <a:off x="6675613" y="500849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A019DA0-872A-484C-AB62-E3F546E07650}"/>
              </a:ext>
            </a:extLst>
          </p:cNvPr>
          <p:cNvSpPr txBox="1"/>
          <p:nvPr/>
        </p:nvSpPr>
        <p:spPr>
          <a:xfrm>
            <a:off x="6768257" y="6527420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2BCC108-8F8D-44E7-98ED-90C2C9313887}"/>
              </a:ext>
            </a:extLst>
          </p:cNvPr>
          <p:cNvSpPr/>
          <p:nvPr/>
        </p:nvSpPr>
        <p:spPr>
          <a:xfrm>
            <a:off x="4833076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F097233-2AEB-4068-BE64-65E4FC2BB532}"/>
              </a:ext>
            </a:extLst>
          </p:cNvPr>
          <p:cNvSpPr/>
          <p:nvPr/>
        </p:nvSpPr>
        <p:spPr>
          <a:xfrm>
            <a:off x="5193561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07146CB-C323-4C9F-8E13-D7138DC4ABE9}"/>
              </a:ext>
            </a:extLst>
          </p:cNvPr>
          <p:cNvSpPr/>
          <p:nvPr/>
        </p:nvSpPr>
        <p:spPr>
          <a:xfrm>
            <a:off x="5554046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367E925-DE7E-417E-A96D-844648F6655E}"/>
              </a:ext>
            </a:extLst>
          </p:cNvPr>
          <p:cNvSpPr/>
          <p:nvPr/>
        </p:nvSpPr>
        <p:spPr>
          <a:xfrm>
            <a:off x="4829016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634ED6B-D3AF-47A8-9315-E3AFF68A221B}"/>
              </a:ext>
            </a:extLst>
          </p:cNvPr>
          <p:cNvSpPr/>
          <p:nvPr/>
        </p:nvSpPr>
        <p:spPr>
          <a:xfrm>
            <a:off x="5189501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4FF9FEA-51BA-4AC2-93BF-BB19AB890D72}"/>
              </a:ext>
            </a:extLst>
          </p:cNvPr>
          <p:cNvSpPr/>
          <p:nvPr/>
        </p:nvSpPr>
        <p:spPr>
          <a:xfrm>
            <a:off x="5549986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1EF2BC-96EE-450B-AC35-F907D6FEE03A}"/>
              </a:ext>
            </a:extLst>
          </p:cNvPr>
          <p:cNvSpPr/>
          <p:nvPr/>
        </p:nvSpPr>
        <p:spPr>
          <a:xfrm>
            <a:off x="4829016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8EF9933-A947-4A85-AC60-D507C0FA37A7}"/>
              </a:ext>
            </a:extLst>
          </p:cNvPr>
          <p:cNvSpPr/>
          <p:nvPr/>
        </p:nvSpPr>
        <p:spPr>
          <a:xfrm>
            <a:off x="5189501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53FE6CC-DA67-48D5-8E09-06C0224E9D38}"/>
              </a:ext>
            </a:extLst>
          </p:cNvPr>
          <p:cNvSpPr/>
          <p:nvPr/>
        </p:nvSpPr>
        <p:spPr>
          <a:xfrm>
            <a:off x="5549986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4BACA98-B6ED-4AD6-9745-54DCF8752DE6}"/>
              </a:ext>
            </a:extLst>
          </p:cNvPr>
          <p:cNvSpPr/>
          <p:nvPr/>
        </p:nvSpPr>
        <p:spPr>
          <a:xfrm>
            <a:off x="4829016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2E92FD9-B9C2-48B0-9581-7990D1D7E7E5}"/>
              </a:ext>
            </a:extLst>
          </p:cNvPr>
          <p:cNvSpPr/>
          <p:nvPr/>
        </p:nvSpPr>
        <p:spPr>
          <a:xfrm>
            <a:off x="5189501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8BAB4F80-5EA9-47ED-8243-2494B748CB34}"/>
              </a:ext>
            </a:extLst>
          </p:cNvPr>
          <p:cNvSpPr/>
          <p:nvPr/>
        </p:nvSpPr>
        <p:spPr>
          <a:xfrm>
            <a:off x="5549986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63954CE-717C-452E-A15F-0D6D5F4DFFB8}"/>
              </a:ext>
            </a:extLst>
          </p:cNvPr>
          <p:cNvSpPr/>
          <p:nvPr/>
        </p:nvSpPr>
        <p:spPr>
          <a:xfrm>
            <a:off x="4829016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1767DB3-68BD-48D9-B6CF-CCBA82AA43D7}"/>
              </a:ext>
            </a:extLst>
          </p:cNvPr>
          <p:cNvSpPr/>
          <p:nvPr/>
        </p:nvSpPr>
        <p:spPr>
          <a:xfrm>
            <a:off x="5189501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1F27296-7009-4FF1-ABF2-474E7F36557D}"/>
              </a:ext>
            </a:extLst>
          </p:cNvPr>
          <p:cNvSpPr/>
          <p:nvPr/>
        </p:nvSpPr>
        <p:spPr>
          <a:xfrm>
            <a:off x="5549986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E5719F6C-56EB-40FB-913E-46F00D7AC1B3}"/>
              </a:ext>
            </a:extLst>
          </p:cNvPr>
          <p:cNvSpPr/>
          <p:nvPr/>
        </p:nvSpPr>
        <p:spPr>
          <a:xfrm>
            <a:off x="4829016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C75859D-3333-41E0-A8AD-DE74756238D0}"/>
              </a:ext>
            </a:extLst>
          </p:cNvPr>
          <p:cNvSpPr/>
          <p:nvPr/>
        </p:nvSpPr>
        <p:spPr>
          <a:xfrm>
            <a:off x="5189501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BC52B24-0945-4769-8CEF-E9020D509B98}"/>
              </a:ext>
            </a:extLst>
          </p:cNvPr>
          <p:cNvSpPr/>
          <p:nvPr/>
        </p:nvSpPr>
        <p:spPr>
          <a:xfrm>
            <a:off x="5549986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6E1E823-829D-4444-9D6E-02746F9080AE}"/>
              </a:ext>
            </a:extLst>
          </p:cNvPr>
          <p:cNvSpPr/>
          <p:nvPr/>
        </p:nvSpPr>
        <p:spPr>
          <a:xfrm>
            <a:off x="4829016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D96E73E-C662-4E24-8510-9D9CE41B872F}"/>
              </a:ext>
            </a:extLst>
          </p:cNvPr>
          <p:cNvSpPr/>
          <p:nvPr/>
        </p:nvSpPr>
        <p:spPr>
          <a:xfrm>
            <a:off x="5189501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46893331-A0D0-4560-A35D-65A0030D8E7C}"/>
              </a:ext>
            </a:extLst>
          </p:cNvPr>
          <p:cNvSpPr/>
          <p:nvPr/>
        </p:nvSpPr>
        <p:spPr>
          <a:xfrm>
            <a:off x="5549986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D9FA241-3286-4CDB-BF74-2FDF384B6E29}"/>
              </a:ext>
            </a:extLst>
          </p:cNvPr>
          <p:cNvSpPr/>
          <p:nvPr/>
        </p:nvSpPr>
        <p:spPr>
          <a:xfrm>
            <a:off x="4832270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9DB2567-3C72-459C-9FEC-4F1E8E3C6B4D}"/>
              </a:ext>
            </a:extLst>
          </p:cNvPr>
          <p:cNvSpPr/>
          <p:nvPr/>
        </p:nvSpPr>
        <p:spPr>
          <a:xfrm>
            <a:off x="5192755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80F2A46-EC08-47A0-8DB3-FE32E1402E65}"/>
              </a:ext>
            </a:extLst>
          </p:cNvPr>
          <p:cNvSpPr/>
          <p:nvPr/>
        </p:nvSpPr>
        <p:spPr>
          <a:xfrm>
            <a:off x="5553240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9191BD9-C12F-42DF-8504-4C34EFD04BB9}"/>
              </a:ext>
            </a:extLst>
          </p:cNvPr>
          <p:cNvSpPr txBox="1"/>
          <p:nvPr/>
        </p:nvSpPr>
        <p:spPr>
          <a:xfrm>
            <a:off x="4559475" y="6611714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A25D7A7-AFE1-42B7-8E1B-82FB2497FF09}"/>
              </a:ext>
            </a:extLst>
          </p:cNvPr>
          <p:cNvSpPr txBox="1"/>
          <p:nvPr/>
        </p:nvSpPr>
        <p:spPr>
          <a:xfrm>
            <a:off x="4816265" y="339809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3A670FD-A336-45F4-BB1F-20F7EE361689}"/>
              </a:ext>
            </a:extLst>
          </p:cNvPr>
          <p:cNvSpPr/>
          <p:nvPr/>
        </p:nvSpPr>
        <p:spPr>
          <a:xfrm>
            <a:off x="9121052" y="552401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2697101-03DC-4E52-8AD9-4027F6987A21}"/>
              </a:ext>
            </a:extLst>
          </p:cNvPr>
          <p:cNvSpPr txBox="1"/>
          <p:nvPr/>
        </p:nvSpPr>
        <p:spPr>
          <a:xfrm>
            <a:off x="9062715" y="514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4317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20639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56688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92736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128785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164833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200882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236930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272979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211302" y="4184903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211302" y="4545388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211302" y="4905873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211302" y="5266358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211302" y="5626843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211302" y="5987328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1237442" y="33947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4DC31BC-4B4D-4DF1-A976-D3F4B81C93E7}"/>
              </a:ext>
            </a:extLst>
          </p:cNvPr>
          <p:cNvSpPr/>
          <p:nvPr/>
        </p:nvSpPr>
        <p:spPr>
          <a:xfrm>
            <a:off x="8088725" y="4268381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BCA3A03-C864-4DBC-8C28-93F8E3D91578}"/>
              </a:ext>
            </a:extLst>
          </p:cNvPr>
          <p:cNvSpPr txBox="1"/>
          <p:nvPr/>
        </p:nvSpPr>
        <p:spPr>
          <a:xfrm>
            <a:off x="10037742" y="3822730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98C747D-1EA6-49CB-A04F-503D0A395AC7}"/>
              </a:ext>
            </a:extLst>
          </p:cNvPr>
          <p:cNvSpPr/>
          <p:nvPr/>
        </p:nvSpPr>
        <p:spPr>
          <a:xfrm>
            <a:off x="824701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2C0D545-FDB1-4BC2-A19C-27233AEEECA5}"/>
              </a:ext>
            </a:extLst>
          </p:cNvPr>
          <p:cNvSpPr/>
          <p:nvPr/>
        </p:nvSpPr>
        <p:spPr>
          <a:xfrm>
            <a:off x="860750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7F998F8-6DA8-489F-80C7-1340D08C09A1}"/>
              </a:ext>
            </a:extLst>
          </p:cNvPr>
          <p:cNvSpPr/>
          <p:nvPr/>
        </p:nvSpPr>
        <p:spPr>
          <a:xfrm>
            <a:off x="896798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4EFA4AB-1342-4EFB-8EBF-300CCFC96F7D}"/>
              </a:ext>
            </a:extLst>
          </p:cNvPr>
          <p:cNvSpPr/>
          <p:nvPr/>
        </p:nvSpPr>
        <p:spPr>
          <a:xfrm>
            <a:off x="932847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660A518-0614-4BCC-AE72-6D8D8800EEDA}"/>
              </a:ext>
            </a:extLst>
          </p:cNvPr>
          <p:cNvSpPr/>
          <p:nvPr/>
        </p:nvSpPr>
        <p:spPr>
          <a:xfrm>
            <a:off x="968895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27BD2C3-76FD-49FA-8BFD-C87481D16B0E}"/>
              </a:ext>
            </a:extLst>
          </p:cNvPr>
          <p:cNvSpPr/>
          <p:nvPr/>
        </p:nvSpPr>
        <p:spPr>
          <a:xfrm>
            <a:off x="1004944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896B6FC-1249-487E-9BF5-E26DFA060761}"/>
              </a:ext>
            </a:extLst>
          </p:cNvPr>
          <p:cNvSpPr/>
          <p:nvPr/>
        </p:nvSpPr>
        <p:spPr>
          <a:xfrm>
            <a:off x="1040992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5F9173A-79F1-46EB-B3C2-7FF8540E3D39}"/>
              </a:ext>
            </a:extLst>
          </p:cNvPr>
          <p:cNvSpPr/>
          <p:nvPr/>
        </p:nvSpPr>
        <p:spPr>
          <a:xfrm>
            <a:off x="1077041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01BEDFD-6521-4368-9277-6E6A9D355ADA}"/>
              </a:ext>
            </a:extLst>
          </p:cNvPr>
          <p:cNvSpPr/>
          <p:nvPr/>
        </p:nvSpPr>
        <p:spPr>
          <a:xfrm>
            <a:off x="825192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528730A-5899-4C37-BD8E-78D619CB4920}"/>
              </a:ext>
            </a:extLst>
          </p:cNvPr>
          <p:cNvSpPr/>
          <p:nvPr/>
        </p:nvSpPr>
        <p:spPr>
          <a:xfrm>
            <a:off x="861240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56AA546-E94F-4A2C-BC8D-214E5AF84685}"/>
              </a:ext>
            </a:extLst>
          </p:cNvPr>
          <p:cNvSpPr/>
          <p:nvPr/>
        </p:nvSpPr>
        <p:spPr>
          <a:xfrm>
            <a:off x="897289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02C9B14-A4DA-4A9C-A519-4A8CCACDFDDF}"/>
              </a:ext>
            </a:extLst>
          </p:cNvPr>
          <p:cNvSpPr/>
          <p:nvPr/>
        </p:nvSpPr>
        <p:spPr>
          <a:xfrm>
            <a:off x="933337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B6FE5EA-2F56-4AEF-A363-E8FB38A0EC1F}"/>
              </a:ext>
            </a:extLst>
          </p:cNvPr>
          <p:cNvSpPr/>
          <p:nvPr/>
        </p:nvSpPr>
        <p:spPr>
          <a:xfrm>
            <a:off x="969386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BCE47487-863B-49B2-974C-8AE9023189B6}"/>
              </a:ext>
            </a:extLst>
          </p:cNvPr>
          <p:cNvSpPr/>
          <p:nvPr/>
        </p:nvSpPr>
        <p:spPr>
          <a:xfrm>
            <a:off x="1005434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6412C7D-8135-4E6B-9504-32774BD29EA3}"/>
              </a:ext>
            </a:extLst>
          </p:cNvPr>
          <p:cNvSpPr/>
          <p:nvPr/>
        </p:nvSpPr>
        <p:spPr>
          <a:xfrm>
            <a:off x="1041483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17CAD4E-4E89-4605-8C18-6A457B43C778}"/>
              </a:ext>
            </a:extLst>
          </p:cNvPr>
          <p:cNvSpPr/>
          <p:nvPr/>
        </p:nvSpPr>
        <p:spPr>
          <a:xfrm>
            <a:off x="1077531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23A2B358-89B3-45F5-B066-219A37C81850}"/>
              </a:ext>
            </a:extLst>
          </p:cNvPr>
          <p:cNvSpPr/>
          <p:nvPr/>
        </p:nvSpPr>
        <p:spPr>
          <a:xfrm>
            <a:off x="825192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F1C2B39-B4BC-4DC1-AC0A-A0DB585BEAE6}"/>
              </a:ext>
            </a:extLst>
          </p:cNvPr>
          <p:cNvSpPr/>
          <p:nvPr/>
        </p:nvSpPr>
        <p:spPr>
          <a:xfrm>
            <a:off x="860750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A3B58B-0482-4B43-A256-62DD136E3829}"/>
              </a:ext>
            </a:extLst>
          </p:cNvPr>
          <p:cNvSpPr/>
          <p:nvPr/>
        </p:nvSpPr>
        <p:spPr>
          <a:xfrm>
            <a:off x="897289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1596995-363D-40E5-98D8-EEE97193DFA6}"/>
              </a:ext>
            </a:extLst>
          </p:cNvPr>
          <p:cNvSpPr/>
          <p:nvPr/>
        </p:nvSpPr>
        <p:spPr>
          <a:xfrm>
            <a:off x="933337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E46A12ED-E19F-43D5-8C7A-B0C47845CB8C}"/>
              </a:ext>
            </a:extLst>
          </p:cNvPr>
          <p:cNvSpPr/>
          <p:nvPr/>
        </p:nvSpPr>
        <p:spPr>
          <a:xfrm>
            <a:off x="969386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1253E3A-AE4B-41DF-A0A9-2A446379664F}"/>
              </a:ext>
            </a:extLst>
          </p:cNvPr>
          <p:cNvSpPr/>
          <p:nvPr/>
        </p:nvSpPr>
        <p:spPr>
          <a:xfrm>
            <a:off x="1005434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1F58642-B05A-4DBA-A340-6F2F25290449}"/>
              </a:ext>
            </a:extLst>
          </p:cNvPr>
          <p:cNvSpPr/>
          <p:nvPr/>
        </p:nvSpPr>
        <p:spPr>
          <a:xfrm>
            <a:off x="1041483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5F3858-2B89-489D-B717-48A4F0153FB5}"/>
              </a:ext>
            </a:extLst>
          </p:cNvPr>
          <p:cNvSpPr/>
          <p:nvPr/>
        </p:nvSpPr>
        <p:spPr>
          <a:xfrm>
            <a:off x="1077531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8697200-AC5F-4873-8B34-7A478E00679D}"/>
              </a:ext>
            </a:extLst>
          </p:cNvPr>
          <p:cNvSpPr txBox="1"/>
          <p:nvPr/>
        </p:nvSpPr>
        <p:spPr>
          <a:xfrm>
            <a:off x="8067346" y="3869273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BA697ACE-FAC8-4B44-AA81-1354AEE9378B}"/>
              </a:ext>
            </a:extLst>
          </p:cNvPr>
          <p:cNvSpPr txBox="1"/>
          <p:nvPr/>
        </p:nvSpPr>
        <p:spPr>
          <a:xfrm>
            <a:off x="4588787" y="196925"/>
            <a:ext cx="1239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5190479C-6C35-40C0-8711-D3D5D6685AA5}"/>
              </a:ext>
            </a:extLst>
          </p:cNvPr>
          <p:cNvSpPr/>
          <p:nvPr/>
        </p:nvSpPr>
        <p:spPr>
          <a:xfrm>
            <a:off x="380005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38294768-7F0F-4088-938A-63AB24B5E84A}"/>
              </a:ext>
            </a:extLst>
          </p:cNvPr>
          <p:cNvSpPr/>
          <p:nvPr/>
        </p:nvSpPr>
        <p:spPr>
          <a:xfrm>
            <a:off x="416053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D155263-CFB1-4C9E-81CF-5E1F29A2FB43}"/>
              </a:ext>
            </a:extLst>
          </p:cNvPr>
          <p:cNvSpPr/>
          <p:nvPr/>
        </p:nvSpPr>
        <p:spPr>
          <a:xfrm>
            <a:off x="452102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A2305CA-A598-4A53-A43D-BEE1B5E960EE}"/>
              </a:ext>
            </a:extLst>
          </p:cNvPr>
          <p:cNvSpPr/>
          <p:nvPr/>
        </p:nvSpPr>
        <p:spPr>
          <a:xfrm>
            <a:off x="488150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14BED2DC-CAD4-43F8-919C-603244D5C891}"/>
              </a:ext>
            </a:extLst>
          </p:cNvPr>
          <p:cNvSpPr/>
          <p:nvPr/>
        </p:nvSpPr>
        <p:spPr>
          <a:xfrm>
            <a:off x="524199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57D2496-FEB0-4D0A-8AEC-D2B2FF65BAFE}"/>
              </a:ext>
            </a:extLst>
          </p:cNvPr>
          <p:cNvSpPr/>
          <p:nvPr/>
        </p:nvSpPr>
        <p:spPr>
          <a:xfrm>
            <a:off x="560247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F42E00E-54E7-42BE-90E7-1953C3CC7584}"/>
              </a:ext>
            </a:extLst>
          </p:cNvPr>
          <p:cNvSpPr/>
          <p:nvPr/>
        </p:nvSpPr>
        <p:spPr>
          <a:xfrm>
            <a:off x="596296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12FB328-0844-4F3A-99AD-B76A6387B866}"/>
              </a:ext>
            </a:extLst>
          </p:cNvPr>
          <p:cNvSpPr/>
          <p:nvPr/>
        </p:nvSpPr>
        <p:spPr>
          <a:xfrm>
            <a:off x="632344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E59EC28E-0193-4ED3-B129-AE35FD0E1821}"/>
              </a:ext>
            </a:extLst>
          </p:cNvPr>
          <p:cNvGrpSpPr/>
          <p:nvPr/>
        </p:nvGrpSpPr>
        <p:grpSpPr>
          <a:xfrm>
            <a:off x="3804956" y="4184903"/>
            <a:ext cx="2883880" cy="360485"/>
            <a:chOff x="2748588" y="3562370"/>
            <a:chExt cx="2883880" cy="360485"/>
          </a:xfrm>
          <a:solidFill>
            <a:srgbClr val="CC9900"/>
          </a:solidFill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41F71FC6-3D13-41C6-AAC4-E8A5CA98E0A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58F4F2A-F15D-4B8A-B98E-EA2BA7CA2C5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01162EA4-B0F4-4DD2-BEFB-BF4B0F483B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8264369-9DD0-4435-8CF5-658A2136B949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4346567D-F609-4A45-B53A-9EDAEBD2117D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884FDC7-63D2-47A5-B2B9-FE8191BE253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64057634-9346-472D-A17F-3A03CEB0D31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471E4C6-D9D4-4508-BE97-40A5843512D4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FBC41B35-29CD-483E-968A-AC9742027C74}"/>
              </a:ext>
            </a:extLst>
          </p:cNvPr>
          <p:cNvGrpSpPr/>
          <p:nvPr/>
        </p:nvGrpSpPr>
        <p:grpSpPr>
          <a:xfrm>
            <a:off x="3804956" y="4545388"/>
            <a:ext cx="2883880" cy="360485"/>
            <a:chOff x="2748588" y="3562370"/>
            <a:chExt cx="2883880" cy="360485"/>
          </a:xfrm>
          <a:solidFill>
            <a:srgbClr val="FF6600"/>
          </a:solidFill>
        </p:grpSpPr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EF101039-A963-41E1-8740-9C40B36859D0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9C7BD49-9D1C-45C4-9D7B-AF38BAA53BAF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EBC464B5-833F-4FFB-85D0-6B833343582F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94F3796-DF2B-42B0-B560-BBD9A37AB81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C9C28C63-8751-40C9-8015-B7A0C283C0D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A1A8950-8D61-464A-BEB6-6C148381789B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A2653296-6A84-47FC-9C9C-7EC3926C724C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5309A133-3688-4026-9688-63EDEB29112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BF78CE33-52B2-4BC8-B4D5-53FA12734DC5}"/>
              </a:ext>
            </a:extLst>
          </p:cNvPr>
          <p:cNvGrpSpPr/>
          <p:nvPr/>
        </p:nvGrpSpPr>
        <p:grpSpPr>
          <a:xfrm>
            <a:off x="3804956" y="4905873"/>
            <a:ext cx="2883880" cy="360485"/>
            <a:chOff x="2748588" y="3562370"/>
            <a:chExt cx="2883880" cy="360485"/>
          </a:xfrm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7A1865FA-8283-4A43-8957-8EEBB5E6258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9A224D78-F017-43CF-B6BD-901E535EB1DF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A29340E-AB91-44FA-97B8-730D599260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23CF033A-0F2D-48B9-A635-B3AFE5DDBBA2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79ADA63-14D2-463F-B8CD-F40FC8E6A8D3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AEF81B1-7F91-4249-9A5E-4E5061661AC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432C046E-4A7E-4BA9-BA7D-52CC4C589D05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4F84B81-699C-42B3-8C3F-0B492664345D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2D84AF7C-B796-4FAC-9198-8D8C8B432C09}"/>
              </a:ext>
            </a:extLst>
          </p:cNvPr>
          <p:cNvGrpSpPr/>
          <p:nvPr/>
        </p:nvGrpSpPr>
        <p:grpSpPr>
          <a:xfrm>
            <a:off x="3804956" y="5266358"/>
            <a:ext cx="2883880" cy="360485"/>
            <a:chOff x="2748588" y="3562370"/>
            <a:chExt cx="2883880" cy="360485"/>
          </a:xfrm>
        </p:grpSpPr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61F77EC2-E4B1-4FF5-845E-CCE43BBF112C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FE58013F-9079-4054-A667-223A110F376C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36F31575-07D2-495B-AA4B-265266468CBF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B3CA6B8-5519-42F6-B730-756AD3344283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3B5757D-19D2-43A5-A706-FF7FDDE9F973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CEA95C76-41AF-4E4E-B6FC-97574CC9581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D80879F4-6024-487D-8E06-486BF6B0ACF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EBEACA0A-8E96-413B-A1D0-7FE701A005E2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8A17E96F-DCAE-4E36-A6B6-AC515C054141}"/>
              </a:ext>
            </a:extLst>
          </p:cNvPr>
          <p:cNvGrpSpPr/>
          <p:nvPr/>
        </p:nvGrpSpPr>
        <p:grpSpPr>
          <a:xfrm>
            <a:off x="3804956" y="5626843"/>
            <a:ext cx="2883880" cy="360485"/>
            <a:chOff x="2748588" y="3562370"/>
            <a:chExt cx="2883880" cy="360485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3D0A5CCA-3050-4E1E-A3E8-AB6433E7B46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D641236-61ED-416F-9E86-CE202773DF4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24FA7C96-EDBA-4E34-B1AB-763E7E8FBB29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58F28E05-4C8B-417F-85AC-A672B0CC6B8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29FFB30D-66C7-4DDD-9880-D723CD1E4C97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C84907D8-8EC0-412B-AA36-A30B72A8C47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96833745-74C0-4CC1-AD0D-95D0C1239FA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6EC2BB70-3144-4975-804B-76E4C63F412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03FF3CBB-2573-461C-80BC-36EAC7B0EF66}"/>
              </a:ext>
            </a:extLst>
          </p:cNvPr>
          <p:cNvGrpSpPr/>
          <p:nvPr/>
        </p:nvGrpSpPr>
        <p:grpSpPr>
          <a:xfrm>
            <a:off x="3804956" y="5987328"/>
            <a:ext cx="2883880" cy="360485"/>
            <a:chOff x="2748588" y="3562370"/>
            <a:chExt cx="2883880" cy="360485"/>
          </a:xfrm>
        </p:grpSpPr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A2735D94-4255-4B1A-AD55-86200562D210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61A6D35F-3988-45DB-A721-57871EB22EEA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16301599-8F5C-402F-8B3F-7116270A2990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5A3602A2-2CEF-4313-8BB3-7531CCB8BC9B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1FDC3375-C69E-46C3-A809-64C1E7BB288E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8900471-538F-404C-A195-B097FB92C18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98F646C5-93C9-496B-80A5-4F428AD6B48C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1A8E7D9D-B308-433E-A43E-FD74B0C84572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DE93507A-D6F5-4B2B-A55D-9F65C4A26492}"/>
              </a:ext>
            </a:extLst>
          </p:cNvPr>
          <p:cNvSpPr txBox="1"/>
          <p:nvPr/>
        </p:nvSpPr>
        <p:spPr>
          <a:xfrm>
            <a:off x="4831096" y="33947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9090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3818529" y="4626845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62057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42254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83027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4351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21157" y="222227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585801" y="223765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21157" y="173165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488378" y="174194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21157" y="2720293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22200" y="272172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551574" y="196482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739185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775233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811282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847330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883379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919427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955476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991524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7396758" y="3798345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7396758" y="4158830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7396758" y="4519315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7396758" y="4879800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7396758" y="5240285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7396758" y="5600770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8422898" y="300814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-1517711" y="1561471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(10,5)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4765624" y="4181194"/>
            <a:ext cx="2026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(10,100,100)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3976822" y="4785789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3981727" y="5155134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3981727" y="5515619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3680788" y="414928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2141328" y="118225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7F2085-0EE6-4CE0-8769-FC9A99C6AAB1}"/>
              </a:ext>
            </a:extLst>
          </p:cNvPr>
          <p:cNvSpPr txBox="1"/>
          <p:nvPr/>
        </p:nvSpPr>
        <p:spPr>
          <a:xfrm>
            <a:off x="4549095" y="56670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미니배치인 경우 코드 분석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A3B9D0E-00B4-4F96-AE45-74D782A45E4A}"/>
              </a:ext>
            </a:extLst>
          </p:cNvPr>
          <p:cNvSpPr/>
          <p:nvPr/>
        </p:nvSpPr>
        <p:spPr>
          <a:xfrm>
            <a:off x="5621157" y="1264046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37B554B-42F1-44BA-8C07-7DE0281F8AAF}"/>
              </a:ext>
            </a:extLst>
          </p:cNvPr>
          <p:cNvSpPr txBox="1"/>
          <p:nvPr/>
        </p:nvSpPr>
        <p:spPr>
          <a:xfrm>
            <a:off x="4381682" y="127371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87A62DC-472F-48D0-9B61-9390904DE9E8}"/>
              </a:ext>
            </a:extLst>
          </p:cNvPr>
          <p:cNvSpPr/>
          <p:nvPr/>
        </p:nvSpPr>
        <p:spPr>
          <a:xfrm>
            <a:off x="5621157" y="85238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CDA7277-8930-4447-888E-E37A808C2759}"/>
              </a:ext>
            </a:extLst>
          </p:cNvPr>
          <p:cNvSpPr txBox="1"/>
          <p:nvPr/>
        </p:nvSpPr>
        <p:spPr>
          <a:xfrm>
            <a:off x="4237847" y="860657"/>
            <a:ext cx="1469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4A37ED7-6678-458E-AB0A-52A2C69BE353}"/>
              </a:ext>
            </a:extLst>
          </p:cNvPr>
          <p:cNvSpPr/>
          <p:nvPr/>
        </p:nvSpPr>
        <p:spPr>
          <a:xfrm>
            <a:off x="8058389" y="840769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5A261D1-AD91-48F3-951C-25397DB43EEA}"/>
              </a:ext>
            </a:extLst>
          </p:cNvPr>
          <p:cNvSpPr txBox="1"/>
          <p:nvPr/>
        </p:nvSpPr>
        <p:spPr>
          <a:xfrm>
            <a:off x="6759636" y="878570"/>
            <a:ext cx="1078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3B77F0F-658C-4DD1-B022-ECAABE37E96A}"/>
              </a:ext>
            </a:extLst>
          </p:cNvPr>
          <p:cNvSpPr/>
          <p:nvPr/>
        </p:nvSpPr>
        <p:spPr>
          <a:xfrm>
            <a:off x="123260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A2F74E9-6BB8-4ABD-8D4C-EEAC995CFBAC}"/>
              </a:ext>
            </a:extLst>
          </p:cNvPr>
          <p:cNvSpPr/>
          <p:nvPr/>
        </p:nvSpPr>
        <p:spPr>
          <a:xfrm>
            <a:off x="159851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5F71F4-5617-463A-BB51-17C3BBDCAF0E}"/>
              </a:ext>
            </a:extLst>
          </p:cNvPr>
          <p:cNvSpPr/>
          <p:nvPr/>
        </p:nvSpPr>
        <p:spPr>
          <a:xfrm>
            <a:off x="14572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147EC0E-7958-4881-B945-BBE222EDD5B7}"/>
              </a:ext>
            </a:extLst>
          </p:cNvPr>
          <p:cNvSpPr/>
          <p:nvPr/>
        </p:nvSpPr>
        <p:spPr>
          <a:xfrm>
            <a:off x="506211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CA6C3A91-8749-49EE-B6DC-3B9CAB3CBF97}"/>
              </a:ext>
            </a:extLst>
          </p:cNvPr>
          <p:cNvSpPr/>
          <p:nvPr/>
        </p:nvSpPr>
        <p:spPr>
          <a:xfrm>
            <a:off x="86669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9702924-B333-44CF-BA61-5076AEC1C2D7}"/>
              </a:ext>
            </a:extLst>
          </p:cNvPr>
          <p:cNvSpPr/>
          <p:nvPr/>
        </p:nvSpPr>
        <p:spPr>
          <a:xfrm>
            <a:off x="123260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389D90F-ABB3-464D-AD7F-1FD4F00A7225}"/>
              </a:ext>
            </a:extLst>
          </p:cNvPr>
          <p:cNvSpPr/>
          <p:nvPr/>
        </p:nvSpPr>
        <p:spPr>
          <a:xfrm>
            <a:off x="159851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0418A810-5471-4D08-B697-B7AC5B337C43}"/>
              </a:ext>
            </a:extLst>
          </p:cNvPr>
          <p:cNvSpPr/>
          <p:nvPr/>
        </p:nvSpPr>
        <p:spPr>
          <a:xfrm>
            <a:off x="145726" y="3028506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944AAC24-9E35-4DA5-BF05-C8760AB0FAF0}"/>
              </a:ext>
            </a:extLst>
          </p:cNvPr>
          <p:cNvSpPr/>
          <p:nvPr/>
        </p:nvSpPr>
        <p:spPr>
          <a:xfrm>
            <a:off x="506211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C9595D2-E338-4AB2-BEAB-3805856858FB}"/>
              </a:ext>
            </a:extLst>
          </p:cNvPr>
          <p:cNvSpPr/>
          <p:nvPr/>
        </p:nvSpPr>
        <p:spPr>
          <a:xfrm>
            <a:off x="86669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16D979A-1417-4D71-AA96-4BEEDF5538F0}"/>
              </a:ext>
            </a:extLst>
          </p:cNvPr>
          <p:cNvSpPr/>
          <p:nvPr/>
        </p:nvSpPr>
        <p:spPr>
          <a:xfrm>
            <a:off x="123260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12B2C75-BE49-4545-BE77-2454AEA61423}"/>
              </a:ext>
            </a:extLst>
          </p:cNvPr>
          <p:cNvSpPr/>
          <p:nvPr/>
        </p:nvSpPr>
        <p:spPr>
          <a:xfrm>
            <a:off x="159851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1C0881F-D354-43FE-AFB8-BACB0BF297B0}"/>
              </a:ext>
            </a:extLst>
          </p:cNvPr>
          <p:cNvSpPr/>
          <p:nvPr/>
        </p:nvSpPr>
        <p:spPr>
          <a:xfrm>
            <a:off x="145726" y="33996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CCC25B3-CFCF-4DF5-8E86-12F640F38412}"/>
              </a:ext>
            </a:extLst>
          </p:cNvPr>
          <p:cNvSpPr/>
          <p:nvPr/>
        </p:nvSpPr>
        <p:spPr>
          <a:xfrm>
            <a:off x="506211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C4E05EE-285C-41DA-92A7-9C0BAC9D410F}"/>
              </a:ext>
            </a:extLst>
          </p:cNvPr>
          <p:cNvSpPr/>
          <p:nvPr/>
        </p:nvSpPr>
        <p:spPr>
          <a:xfrm>
            <a:off x="86669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15DDA99-C4BB-45FC-893F-83A1BABB2D67}"/>
              </a:ext>
            </a:extLst>
          </p:cNvPr>
          <p:cNvSpPr/>
          <p:nvPr/>
        </p:nvSpPr>
        <p:spPr>
          <a:xfrm>
            <a:off x="123260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5CF531A-64AB-4C03-A5F9-FB95B581D72A}"/>
              </a:ext>
            </a:extLst>
          </p:cNvPr>
          <p:cNvSpPr/>
          <p:nvPr/>
        </p:nvSpPr>
        <p:spPr>
          <a:xfrm>
            <a:off x="159851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211F97F2-5F13-420B-8E89-99C6B87B41F5}"/>
              </a:ext>
            </a:extLst>
          </p:cNvPr>
          <p:cNvSpPr/>
          <p:nvPr/>
        </p:nvSpPr>
        <p:spPr>
          <a:xfrm>
            <a:off x="145726" y="377074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6B825BA-6FF0-496A-9D49-8A5CAC4D20F3}"/>
              </a:ext>
            </a:extLst>
          </p:cNvPr>
          <p:cNvSpPr/>
          <p:nvPr/>
        </p:nvSpPr>
        <p:spPr>
          <a:xfrm>
            <a:off x="506211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AC4F4E1-0E14-4AB5-9DB3-D75D4448E787}"/>
              </a:ext>
            </a:extLst>
          </p:cNvPr>
          <p:cNvSpPr/>
          <p:nvPr/>
        </p:nvSpPr>
        <p:spPr>
          <a:xfrm>
            <a:off x="86669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07CDAFE-C19A-4256-9965-2C47136C3914}"/>
              </a:ext>
            </a:extLst>
          </p:cNvPr>
          <p:cNvSpPr/>
          <p:nvPr/>
        </p:nvSpPr>
        <p:spPr>
          <a:xfrm>
            <a:off x="123260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643115A-920C-4E8A-8526-294EFAED9D6B}"/>
              </a:ext>
            </a:extLst>
          </p:cNvPr>
          <p:cNvSpPr/>
          <p:nvPr/>
        </p:nvSpPr>
        <p:spPr>
          <a:xfrm>
            <a:off x="159851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076E836-6E3F-4DC5-B3AC-A307020A235A}"/>
              </a:ext>
            </a:extLst>
          </p:cNvPr>
          <p:cNvSpPr txBox="1"/>
          <p:nvPr/>
        </p:nvSpPr>
        <p:spPr>
          <a:xfrm>
            <a:off x="-1228897" y="6134140"/>
            <a:ext cx="485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offsets=[0,100,200,300,400,500,600,700,800,900]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5C5E65A7-BF2F-4F39-8CAC-0EF19D49C8DE}"/>
              </a:ext>
            </a:extLst>
          </p:cNvPr>
          <p:cNvSpPr/>
          <p:nvPr/>
        </p:nvSpPr>
        <p:spPr>
          <a:xfrm>
            <a:off x="-680548" y="22845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CEC248D-6D5D-4FD6-B0D1-729B8D885983}"/>
              </a:ext>
            </a:extLst>
          </p:cNvPr>
          <p:cNvSpPr txBox="1"/>
          <p:nvPr/>
        </p:nvSpPr>
        <p:spPr>
          <a:xfrm>
            <a:off x="-1093131" y="226258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4DA57A9-F873-4BB2-A842-7717C1D0AF82}"/>
              </a:ext>
            </a:extLst>
          </p:cNvPr>
          <p:cNvCxnSpPr>
            <a:stCxn id="246" idx="3"/>
            <a:endCxn id="106" idx="1"/>
          </p:cNvCxnSpPr>
          <p:nvPr/>
        </p:nvCxnSpPr>
        <p:spPr>
          <a:xfrm>
            <a:off x="-320063" y="2464791"/>
            <a:ext cx="465789" cy="1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945E224-06D0-4321-AA1B-936E7FB93779}"/>
              </a:ext>
            </a:extLst>
          </p:cNvPr>
          <p:cNvSpPr/>
          <p:nvPr/>
        </p:nvSpPr>
        <p:spPr>
          <a:xfrm>
            <a:off x="-790286" y="2716579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2D1A50D-799C-4A9D-BFA2-CE34A9FD2710}"/>
              </a:ext>
            </a:extLst>
          </p:cNvPr>
          <p:cNvSpPr txBox="1"/>
          <p:nvPr/>
        </p:nvSpPr>
        <p:spPr>
          <a:xfrm>
            <a:off x="-1202869" y="269461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1B78F6E3-1067-4968-98F6-2A277DE3413B}"/>
              </a:ext>
            </a:extLst>
          </p:cNvPr>
          <p:cNvCxnSpPr>
            <a:cxnSpLocks/>
            <a:stCxn id="248" idx="3"/>
            <a:endCxn id="225" idx="1"/>
          </p:cNvCxnSpPr>
          <p:nvPr/>
        </p:nvCxnSpPr>
        <p:spPr>
          <a:xfrm flipV="1">
            <a:off x="-214759" y="2837628"/>
            <a:ext cx="360485" cy="59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3704322A-95D5-488C-A49C-0B9C5E770B04}"/>
              </a:ext>
            </a:extLst>
          </p:cNvPr>
          <p:cNvSpPr/>
          <p:nvPr/>
        </p:nvSpPr>
        <p:spPr>
          <a:xfrm>
            <a:off x="-792938" y="3175895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E26BAD4-D8F8-428C-84FE-41AEB2B46A57}"/>
              </a:ext>
            </a:extLst>
          </p:cNvPr>
          <p:cNvSpPr txBox="1"/>
          <p:nvPr/>
        </p:nvSpPr>
        <p:spPr>
          <a:xfrm>
            <a:off x="-1205521" y="315393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0300206-D5D2-4D5A-AEE9-2EAEFC266AD5}"/>
              </a:ext>
            </a:extLst>
          </p:cNvPr>
          <p:cNvCxnSpPr>
            <a:cxnSpLocks/>
            <a:stCxn id="251" idx="3"/>
            <a:endCxn id="230" idx="1"/>
          </p:cNvCxnSpPr>
          <p:nvPr/>
        </p:nvCxnSpPr>
        <p:spPr>
          <a:xfrm flipV="1">
            <a:off x="-217411" y="3208749"/>
            <a:ext cx="363137" cy="147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7065D761-2A73-46D5-8AB1-53F578C18FCD}"/>
              </a:ext>
            </a:extLst>
          </p:cNvPr>
          <p:cNvSpPr/>
          <p:nvPr/>
        </p:nvSpPr>
        <p:spPr>
          <a:xfrm>
            <a:off x="-833145" y="3927547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2E59944-1AB0-409F-8B73-B4F52866B8D3}"/>
              </a:ext>
            </a:extLst>
          </p:cNvPr>
          <p:cNvSpPr txBox="1"/>
          <p:nvPr/>
        </p:nvSpPr>
        <p:spPr>
          <a:xfrm>
            <a:off x="-1245728" y="3905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65DB6C0C-0406-473C-A6FB-02C46B506E96}"/>
              </a:ext>
            </a:extLst>
          </p:cNvPr>
          <p:cNvCxnSpPr>
            <a:cxnSpLocks/>
            <a:stCxn id="254" idx="3"/>
          </p:cNvCxnSpPr>
          <p:nvPr/>
        </p:nvCxnSpPr>
        <p:spPr>
          <a:xfrm flipV="1">
            <a:off x="-257618" y="3960401"/>
            <a:ext cx="363137" cy="147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4AD4C73B-D909-4DC5-8008-FAE9623A5D96}"/>
              </a:ext>
            </a:extLst>
          </p:cNvPr>
          <p:cNvSpPr txBox="1"/>
          <p:nvPr/>
        </p:nvSpPr>
        <p:spPr>
          <a:xfrm>
            <a:off x="2591291" y="1043593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310B87F-76A9-4019-B227-3692C4D4F039}"/>
              </a:ext>
            </a:extLst>
          </p:cNvPr>
          <p:cNvSpPr/>
          <p:nvPr/>
        </p:nvSpPr>
        <p:spPr>
          <a:xfrm>
            <a:off x="2927742" y="1413157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760246E-B12B-4330-AEF7-5A7132CD53DD}"/>
              </a:ext>
            </a:extLst>
          </p:cNvPr>
          <p:cNvSpPr/>
          <p:nvPr/>
        </p:nvSpPr>
        <p:spPr>
          <a:xfrm>
            <a:off x="3300227" y="141195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F972FA1-FD37-48A0-B22F-E597F1A34208}"/>
              </a:ext>
            </a:extLst>
          </p:cNvPr>
          <p:cNvSpPr/>
          <p:nvPr/>
        </p:nvSpPr>
        <p:spPr>
          <a:xfrm>
            <a:off x="3672712" y="1410753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8C2D8EF-ABAB-4D82-A9B1-D4FA74133587}"/>
              </a:ext>
            </a:extLst>
          </p:cNvPr>
          <p:cNvSpPr/>
          <p:nvPr/>
        </p:nvSpPr>
        <p:spPr>
          <a:xfrm>
            <a:off x="4045197" y="1409551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5234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885690-50BD-4624-8F44-5E84451599E5}"/>
              </a:ext>
            </a:extLst>
          </p:cNvPr>
          <p:cNvSpPr/>
          <p:nvPr/>
        </p:nvSpPr>
        <p:spPr>
          <a:xfrm>
            <a:off x="1083277" y="2910252"/>
            <a:ext cx="8581292" cy="2417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277437" y="886841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E2CB38-F18B-459C-9C0E-ED22E077DAB2}"/>
              </a:ext>
            </a:extLst>
          </p:cNvPr>
          <p:cNvSpPr txBox="1"/>
          <p:nvPr/>
        </p:nvSpPr>
        <p:spPr>
          <a:xfrm>
            <a:off x="658791" y="1862784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22EDED-4CA7-4B4A-86D4-DE00B4792D69}"/>
              </a:ext>
            </a:extLst>
          </p:cNvPr>
          <p:cNvCxnSpPr>
            <a:cxnSpLocks/>
          </p:cNvCxnSpPr>
          <p:nvPr/>
        </p:nvCxnSpPr>
        <p:spPr>
          <a:xfrm flipH="1" flipV="1">
            <a:off x="5371798" y="510024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6F64A0D-69E4-47A9-817B-28D264F839DB}"/>
              </a:ext>
            </a:extLst>
          </p:cNvPr>
          <p:cNvSpPr/>
          <p:nvPr/>
        </p:nvSpPr>
        <p:spPr>
          <a:xfrm>
            <a:off x="260826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0B24F8C4-5C08-4434-AFBF-F87CC18961FC}"/>
              </a:ext>
            </a:extLst>
          </p:cNvPr>
          <p:cNvCxnSpPr>
            <a:cxnSpLocks/>
            <a:stCxn id="103" idx="0"/>
            <a:endCxn id="110" idx="1"/>
          </p:cNvCxnSpPr>
          <p:nvPr/>
        </p:nvCxnSpPr>
        <p:spPr>
          <a:xfrm rot="16200000" flipH="1">
            <a:off x="3757652" y="3552760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7DBEEEBA-FDEC-4A43-994D-9FA30A020EC1}"/>
              </a:ext>
            </a:extLst>
          </p:cNvPr>
          <p:cNvSpPr/>
          <p:nvPr/>
        </p:nvSpPr>
        <p:spPr>
          <a:xfrm>
            <a:off x="441642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4A02350-CEE2-4688-9DB0-2D7E28C64EA3}"/>
              </a:ext>
            </a:extLst>
          </p:cNvPr>
          <p:cNvCxnSpPr>
            <a:cxnSpLocks/>
            <a:stCxn id="110" idx="0"/>
            <a:endCxn id="112" idx="1"/>
          </p:cNvCxnSpPr>
          <p:nvPr/>
        </p:nvCxnSpPr>
        <p:spPr>
          <a:xfrm rot="16200000" flipH="1">
            <a:off x="5740692" y="3377881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74E83A63-8453-4921-B0A2-354639400877}"/>
              </a:ext>
            </a:extLst>
          </p:cNvPr>
          <p:cNvSpPr/>
          <p:nvPr/>
        </p:nvSpPr>
        <p:spPr>
          <a:xfrm>
            <a:off x="657434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69EC5F1-8709-4328-B07E-8CF1CBB36E35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H="1">
            <a:off x="7621417" y="3655077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BA56E782-37FA-4C8F-AF47-578AA876F006}"/>
              </a:ext>
            </a:extLst>
          </p:cNvPr>
          <p:cNvSpPr/>
          <p:nvPr/>
        </p:nvSpPr>
        <p:spPr>
          <a:xfrm>
            <a:off x="7287377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87BFCBC6-755D-470E-9D8D-C7CFC1D76B1C}"/>
              </a:ext>
            </a:extLst>
          </p:cNvPr>
          <p:cNvSpPr/>
          <p:nvPr/>
        </p:nvSpPr>
        <p:spPr>
          <a:xfrm>
            <a:off x="6587634" y="423685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AC91548-CF49-4CEB-A13E-392190637078}"/>
              </a:ext>
            </a:extLst>
          </p:cNvPr>
          <p:cNvSpPr/>
          <p:nvPr/>
        </p:nvSpPr>
        <p:spPr>
          <a:xfrm>
            <a:off x="5114942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E960BF-01AA-42F0-AE57-4625C1BCFC43}"/>
              </a:ext>
            </a:extLst>
          </p:cNvPr>
          <p:cNvSpPr/>
          <p:nvPr/>
        </p:nvSpPr>
        <p:spPr>
          <a:xfrm>
            <a:off x="4436411" y="424818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FF15A04-CDBB-48CF-B680-CCF5AD0E88A4}"/>
              </a:ext>
            </a:extLst>
          </p:cNvPr>
          <p:cNvSpPr/>
          <p:nvPr/>
        </p:nvSpPr>
        <p:spPr>
          <a:xfrm>
            <a:off x="3313476" y="402711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/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/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487A255-3B91-4DC6-8743-3D40BEAFA825}"/>
              </a:ext>
            </a:extLst>
          </p:cNvPr>
          <p:cNvCxnSpPr>
            <a:cxnSpLocks/>
          </p:cNvCxnSpPr>
          <p:nvPr/>
        </p:nvCxnSpPr>
        <p:spPr>
          <a:xfrm>
            <a:off x="2060327" y="4236852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89F21975-07AD-4C6B-8ED4-4AD860E2235D}"/>
              </a:ext>
            </a:extLst>
          </p:cNvPr>
          <p:cNvSpPr/>
          <p:nvPr/>
        </p:nvSpPr>
        <p:spPr>
          <a:xfrm>
            <a:off x="5247097" y="2667849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C15DE0E7-CC7D-4357-BD19-0CF88998A97C}"/>
              </a:ext>
            </a:extLst>
          </p:cNvPr>
          <p:cNvCxnSpPr>
            <a:cxnSpLocks/>
            <a:stCxn id="103" idx="0"/>
            <a:endCxn id="125" idx="4"/>
          </p:cNvCxnSpPr>
          <p:nvPr/>
        </p:nvCxnSpPr>
        <p:spPr>
          <a:xfrm rot="5400000" flipH="1" flipV="1">
            <a:off x="3636690" y="2377228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9C8A6849-F419-4FA3-BCB7-BC7F6B61C0A3}"/>
              </a:ext>
            </a:extLst>
          </p:cNvPr>
          <p:cNvCxnSpPr>
            <a:cxnSpLocks/>
            <a:stCxn id="110" idx="0"/>
            <a:endCxn id="125" idx="4"/>
          </p:cNvCxnSpPr>
          <p:nvPr/>
        </p:nvCxnSpPr>
        <p:spPr>
          <a:xfrm rot="5400000" flipH="1" flipV="1">
            <a:off x="4540770" y="3281308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E70A8F5-432A-49CA-9AEA-764548AD2A2A}"/>
              </a:ext>
            </a:extLst>
          </p:cNvPr>
          <p:cNvCxnSpPr>
            <a:cxnSpLocks/>
            <a:stCxn id="112" idx="0"/>
            <a:endCxn id="125" idx="4"/>
          </p:cNvCxnSpPr>
          <p:nvPr/>
        </p:nvCxnSpPr>
        <p:spPr>
          <a:xfrm rot="16200000" flipV="1">
            <a:off x="5619731" y="2397280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/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638" t="-28333" r="-4283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타원 153">
            <a:extLst>
              <a:ext uri="{FF2B5EF4-FFF2-40B4-BE49-F238E27FC236}">
                <a16:creationId xmlns:a16="http://schemas.microsoft.com/office/drawing/2014/main" id="{B6C3E812-28E0-4096-8EA5-677A88C83B4B}"/>
              </a:ext>
            </a:extLst>
          </p:cNvPr>
          <p:cNvSpPr/>
          <p:nvPr/>
        </p:nvSpPr>
        <p:spPr>
          <a:xfrm>
            <a:off x="5332408" y="509788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669DB909-8841-42BF-BEC5-FCEBFBD22074}"/>
              </a:ext>
            </a:extLst>
          </p:cNvPr>
          <p:cNvCxnSpPr>
            <a:cxnSpLocks/>
            <a:stCxn id="154" idx="0"/>
            <a:endCxn id="103" idx="2"/>
          </p:cNvCxnSpPr>
          <p:nvPr/>
        </p:nvCxnSpPr>
        <p:spPr>
          <a:xfrm rot="16200000" flipV="1">
            <a:off x="3976675" y="3702762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876B0E18-FDCB-4DB0-94DA-68ADD17E8844}"/>
              </a:ext>
            </a:extLst>
          </p:cNvPr>
          <p:cNvCxnSpPr>
            <a:cxnSpLocks/>
            <a:stCxn id="154" idx="0"/>
            <a:endCxn id="110" idx="2"/>
          </p:cNvCxnSpPr>
          <p:nvPr/>
        </p:nvCxnSpPr>
        <p:spPr>
          <a:xfrm rot="16200000" flipV="1">
            <a:off x="4880755" y="4606842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157E72ED-32F5-4500-922C-42228E197A0C}"/>
              </a:ext>
            </a:extLst>
          </p:cNvPr>
          <p:cNvCxnSpPr>
            <a:cxnSpLocks/>
            <a:stCxn id="154" idx="0"/>
            <a:endCxn id="112" idx="2"/>
          </p:cNvCxnSpPr>
          <p:nvPr/>
        </p:nvCxnSpPr>
        <p:spPr>
          <a:xfrm rot="5400000" flipH="1" flipV="1">
            <a:off x="5959715" y="3808126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3411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936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계층은 은닉 상태를 인스턴스 변수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보관한다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은닉 상태를 다음 블록에 인계할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438386" y="3367339"/>
            <a:ext cx="4304786" cy="1179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2668943" y="4532350"/>
            <a:ext cx="1" cy="3854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954319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1667452" y="3572216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2076185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2897822" y="3463713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341505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A27DA41C-B1D0-4CCD-9A24-544868719FFB}"/>
              </a:ext>
            </a:extLst>
          </p:cNvPr>
          <p:cNvCxnSpPr>
            <a:cxnSpLocks/>
            <a:stCxn id="81" idx="0"/>
            <a:endCxn id="8" idx="2"/>
          </p:cNvCxnSpPr>
          <p:nvPr/>
        </p:nvCxnSpPr>
        <p:spPr>
          <a:xfrm rot="16200000" flipH="1">
            <a:off x="4233917" y="3466491"/>
            <a:ext cx="90789" cy="890746"/>
          </a:xfrm>
          <a:prstGeom prst="bentConnector4">
            <a:avLst>
              <a:gd name="adj1" fmla="val -251793"/>
              <a:gd name="adj2" fmla="val 7351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3857456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3423303" y="399665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2509577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2088585" y="400368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1391865" y="386652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blipFill>
                <a:blip r:embed="rId4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614353" y="3996658"/>
            <a:ext cx="3399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2591572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1592402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2153335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2822772" y="2855302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2499825" y="4899086"/>
            <a:ext cx="3751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xs0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2644503" y="4530882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1803344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2364277" y="4226217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3033714" y="3730656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785D09C-9A08-4427-8DE4-D2D9D4B5FFBE}"/>
              </a:ext>
            </a:extLst>
          </p:cNvPr>
          <p:cNvSpPr/>
          <p:nvPr/>
        </p:nvSpPr>
        <p:spPr>
          <a:xfrm>
            <a:off x="5498309" y="3367339"/>
            <a:ext cx="4334855" cy="1179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9CA7057-8440-43BD-A58B-374A328AD227}"/>
              </a:ext>
            </a:extLst>
          </p:cNvPr>
          <p:cNvCxnSpPr>
            <a:cxnSpLocks/>
          </p:cNvCxnSpPr>
          <p:nvPr/>
        </p:nvCxnSpPr>
        <p:spPr>
          <a:xfrm flipV="1">
            <a:off x="7728866" y="4532349"/>
            <a:ext cx="1" cy="3470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8A1BD4B-31E7-44E2-A823-CB8D47A9ABEA}"/>
              </a:ext>
            </a:extLst>
          </p:cNvPr>
          <p:cNvSpPr/>
          <p:nvPr/>
        </p:nvSpPr>
        <p:spPr>
          <a:xfrm>
            <a:off x="6014243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D57F7E9D-AF0B-4CA8-8570-AFFF53B5BA4E}"/>
              </a:ext>
            </a:extLst>
          </p:cNvPr>
          <p:cNvCxnSpPr>
            <a:cxnSpLocks/>
            <a:stCxn id="126" idx="0"/>
            <a:endCxn id="131" idx="1"/>
          </p:cNvCxnSpPr>
          <p:nvPr/>
        </p:nvCxnSpPr>
        <p:spPr>
          <a:xfrm rot="16200000" flipH="1">
            <a:off x="6727375" y="3572215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67168B1-A59F-465A-BC72-1471BA6C3327}"/>
              </a:ext>
            </a:extLst>
          </p:cNvPr>
          <p:cNvSpPr/>
          <p:nvPr/>
        </p:nvSpPr>
        <p:spPr>
          <a:xfrm>
            <a:off x="713610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6897554-68A9-45B3-8536-79B09A041EBA}"/>
              </a:ext>
            </a:extLst>
          </p:cNvPr>
          <p:cNvCxnSpPr>
            <a:cxnSpLocks/>
            <a:stCxn id="131" idx="0"/>
            <a:endCxn id="154" idx="1"/>
          </p:cNvCxnSpPr>
          <p:nvPr/>
        </p:nvCxnSpPr>
        <p:spPr>
          <a:xfrm rot="16200000" flipH="1">
            <a:off x="7957744" y="3463712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DE5D90E6-1374-4915-A531-B87D4CA0CD17}"/>
              </a:ext>
            </a:extLst>
          </p:cNvPr>
          <p:cNvSpPr/>
          <p:nvPr/>
        </p:nvSpPr>
        <p:spPr>
          <a:xfrm>
            <a:off x="8474981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E4C9C267-08B7-4F7C-9234-D2EA615F7DA8}"/>
              </a:ext>
            </a:extLst>
          </p:cNvPr>
          <p:cNvCxnSpPr>
            <a:cxnSpLocks/>
            <a:stCxn id="154" idx="0"/>
          </p:cNvCxnSpPr>
          <p:nvPr/>
        </p:nvCxnSpPr>
        <p:spPr>
          <a:xfrm rot="16200000" flipH="1">
            <a:off x="9247648" y="3512684"/>
            <a:ext cx="130188" cy="837761"/>
          </a:xfrm>
          <a:prstGeom prst="bentConnector4">
            <a:avLst>
              <a:gd name="adj1" fmla="val -175592"/>
              <a:gd name="adj2" fmla="val 75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DB38311-CD70-4516-884C-8E4F009AD9CE}"/>
              </a:ext>
            </a:extLst>
          </p:cNvPr>
          <p:cNvSpPr/>
          <p:nvPr/>
        </p:nvSpPr>
        <p:spPr>
          <a:xfrm>
            <a:off x="8917379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3E93FCB1-9F67-42BA-AC0D-4D2705E20952}"/>
              </a:ext>
            </a:extLst>
          </p:cNvPr>
          <p:cNvSpPr/>
          <p:nvPr/>
        </p:nvSpPr>
        <p:spPr>
          <a:xfrm>
            <a:off x="8483226" y="399665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4FBCE9D-8829-457A-B451-193637707602}"/>
              </a:ext>
            </a:extLst>
          </p:cNvPr>
          <p:cNvSpPr/>
          <p:nvPr/>
        </p:nvSpPr>
        <p:spPr>
          <a:xfrm>
            <a:off x="7569501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7FF3F46B-539A-4DFB-AF34-C94948329B16}"/>
              </a:ext>
            </a:extLst>
          </p:cNvPr>
          <p:cNvSpPr/>
          <p:nvPr/>
        </p:nvSpPr>
        <p:spPr>
          <a:xfrm>
            <a:off x="7148509" y="400368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196289B-D2B7-43EE-BEB4-70AA2E904E9A}"/>
              </a:ext>
            </a:extLst>
          </p:cNvPr>
          <p:cNvSpPr/>
          <p:nvPr/>
        </p:nvSpPr>
        <p:spPr>
          <a:xfrm>
            <a:off x="6451788" y="3866526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/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blipFill>
                <a:blip r:embed="rId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/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blipFill>
                <a:blip r:embed="rId6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타원 174">
            <a:extLst>
              <a:ext uri="{FF2B5EF4-FFF2-40B4-BE49-F238E27FC236}">
                <a16:creationId xmlns:a16="http://schemas.microsoft.com/office/drawing/2014/main" id="{940F93DB-0DED-495A-A866-A9ADB690227D}"/>
              </a:ext>
            </a:extLst>
          </p:cNvPr>
          <p:cNvSpPr/>
          <p:nvPr/>
        </p:nvSpPr>
        <p:spPr>
          <a:xfrm>
            <a:off x="7651496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1BA2E2D5-F7FA-41B6-8BE6-60A9D386EA2F}"/>
              </a:ext>
            </a:extLst>
          </p:cNvPr>
          <p:cNvCxnSpPr>
            <a:cxnSpLocks/>
            <a:stCxn id="126" idx="0"/>
            <a:endCxn id="175" idx="4"/>
          </p:cNvCxnSpPr>
          <p:nvPr/>
        </p:nvCxnSpPr>
        <p:spPr>
          <a:xfrm rot="5400000" flipH="1" flipV="1">
            <a:off x="6652325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8C2ACBC-56B3-46F2-B8CF-8E0C7575BEC5}"/>
              </a:ext>
            </a:extLst>
          </p:cNvPr>
          <p:cNvCxnSpPr>
            <a:cxnSpLocks/>
            <a:stCxn id="131" idx="0"/>
            <a:endCxn id="175" idx="4"/>
          </p:cNvCxnSpPr>
          <p:nvPr/>
        </p:nvCxnSpPr>
        <p:spPr>
          <a:xfrm rot="5400000" flipH="1" flipV="1">
            <a:off x="7213258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C3E11097-4E93-47F9-AE5C-6176D84F2717}"/>
              </a:ext>
            </a:extLst>
          </p:cNvPr>
          <p:cNvCxnSpPr>
            <a:cxnSpLocks/>
            <a:stCxn id="154" idx="0"/>
            <a:endCxn id="175" idx="4"/>
          </p:cNvCxnSpPr>
          <p:nvPr/>
        </p:nvCxnSpPr>
        <p:spPr>
          <a:xfrm rot="16200000" flipV="1">
            <a:off x="7882695" y="2855303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A2219E5-D8DF-43F1-905C-3C9653139C03}"/>
              </a:ext>
            </a:extLst>
          </p:cNvPr>
          <p:cNvSpPr txBox="1"/>
          <p:nvPr/>
        </p:nvSpPr>
        <p:spPr>
          <a:xfrm>
            <a:off x="7569810" y="4887912"/>
            <a:ext cx="367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xs1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D324896-CC5E-45C8-8740-D457C51155E4}"/>
              </a:ext>
            </a:extLst>
          </p:cNvPr>
          <p:cNvSpPr/>
          <p:nvPr/>
        </p:nvSpPr>
        <p:spPr>
          <a:xfrm>
            <a:off x="7704427" y="4530881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9C030C52-1853-4194-8916-321831907C87}"/>
              </a:ext>
            </a:extLst>
          </p:cNvPr>
          <p:cNvCxnSpPr>
            <a:cxnSpLocks/>
            <a:stCxn id="180" idx="0"/>
            <a:endCxn id="126" idx="2"/>
          </p:cNvCxnSpPr>
          <p:nvPr/>
        </p:nvCxnSpPr>
        <p:spPr>
          <a:xfrm rot="16200000" flipV="1">
            <a:off x="6863267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8A0D6679-135A-4C6B-B611-D3957399450A}"/>
              </a:ext>
            </a:extLst>
          </p:cNvPr>
          <p:cNvCxnSpPr>
            <a:cxnSpLocks/>
            <a:stCxn id="180" idx="0"/>
            <a:endCxn id="131" idx="2"/>
          </p:cNvCxnSpPr>
          <p:nvPr/>
        </p:nvCxnSpPr>
        <p:spPr>
          <a:xfrm rot="16200000" flipV="1">
            <a:off x="7424200" y="4226216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3F488EE5-2653-4773-8221-265CCCC120C8}"/>
              </a:ext>
            </a:extLst>
          </p:cNvPr>
          <p:cNvCxnSpPr>
            <a:cxnSpLocks/>
            <a:stCxn id="180" idx="0"/>
            <a:endCxn id="154" idx="2"/>
          </p:cNvCxnSpPr>
          <p:nvPr/>
        </p:nvCxnSpPr>
        <p:spPr>
          <a:xfrm rot="5400000" flipH="1" flipV="1">
            <a:off x="8093636" y="3730657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CF1066A-3FDA-4C6A-9484-B45E870F03FC}"/>
              </a:ext>
            </a:extLst>
          </p:cNvPr>
          <p:cNvSpPr txBox="1"/>
          <p:nvPr/>
        </p:nvSpPr>
        <p:spPr>
          <a:xfrm>
            <a:off x="5607936" y="1790276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/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blipFill>
                <a:blip r:embed="rId7"/>
                <a:stretch>
                  <a:fillRect l="-22857" t="-2174" r="-2571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28CFD1A3-788D-48C5-B1C5-95276BF86A98}"/>
              </a:ext>
            </a:extLst>
          </p:cNvPr>
          <p:cNvCxnSpPr>
            <a:cxnSpLocks/>
            <a:stCxn id="185" idx="2"/>
            <a:endCxn id="126" idx="1"/>
          </p:cNvCxnSpPr>
          <p:nvPr/>
        </p:nvCxnSpPr>
        <p:spPr>
          <a:xfrm rot="16200000" flipH="1">
            <a:off x="5215361" y="3182066"/>
            <a:ext cx="799831" cy="797933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구부러짐 185">
            <a:extLst>
              <a:ext uri="{FF2B5EF4-FFF2-40B4-BE49-F238E27FC236}">
                <a16:creationId xmlns:a16="http://schemas.microsoft.com/office/drawing/2014/main" id="{64DA6FCF-B64D-40AE-B7C4-4CDBC889CDD9}"/>
              </a:ext>
            </a:extLst>
          </p:cNvPr>
          <p:cNvCxnSpPr>
            <a:cxnSpLocks/>
            <a:stCxn id="72" idx="3"/>
            <a:endCxn id="185" idx="2"/>
          </p:cNvCxnSpPr>
          <p:nvPr/>
        </p:nvCxnSpPr>
        <p:spPr>
          <a:xfrm flipV="1">
            <a:off x="4743172" y="3181118"/>
            <a:ext cx="473138" cy="775871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E9DAAA2-365E-4D01-909B-A3385302F849}"/>
              </a:ext>
            </a:extLst>
          </p:cNvPr>
          <p:cNvSpPr/>
          <p:nvPr/>
        </p:nvSpPr>
        <p:spPr>
          <a:xfrm>
            <a:off x="4724685" y="3894002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6427488-3279-4FBD-9A3B-96ECD0B60A9B}"/>
              </a:ext>
            </a:extLst>
          </p:cNvPr>
          <p:cNvSpPr/>
          <p:nvPr/>
        </p:nvSpPr>
        <p:spPr>
          <a:xfrm>
            <a:off x="5641194" y="1887486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연결선: 구부러짐 187">
            <a:extLst>
              <a:ext uri="{FF2B5EF4-FFF2-40B4-BE49-F238E27FC236}">
                <a16:creationId xmlns:a16="http://schemas.microsoft.com/office/drawing/2014/main" id="{50D0774A-1449-4323-BA05-98715E0EDBBA}"/>
              </a:ext>
            </a:extLst>
          </p:cNvPr>
          <p:cNvCxnSpPr>
            <a:cxnSpLocks/>
            <a:stCxn id="185" idx="0"/>
            <a:endCxn id="187" idx="2"/>
          </p:cNvCxnSpPr>
          <p:nvPr/>
        </p:nvCxnSpPr>
        <p:spPr>
          <a:xfrm rot="5400000" flipH="1" flipV="1">
            <a:off x="4952064" y="2214989"/>
            <a:ext cx="953376" cy="424884"/>
          </a:xfrm>
          <a:prstGeom prst="curvedConnector2">
            <a:avLst/>
          </a:prstGeom>
          <a:ln w="19050">
            <a:solidFill>
              <a:schemeClr val="bg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/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blipFill>
                <a:blip r:embed="rId8"/>
                <a:stretch>
                  <a:fillRect r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536182" y="5616406"/>
            <a:ext cx="812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관리하면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인계하는 작업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생각하지 않아도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7625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947523" y="491212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1175653" y="2695118"/>
            <a:ext cx="6162595" cy="1861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4506032" y="4285863"/>
            <a:ext cx="0" cy="9522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216482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3088807" y="3024622"/>
            <a:ext cx="255827" cy="959878"/>
          </a:xfrm>
          <a:prstGeom prst="bentConnector4">
            <a:avLst>
              <a:gd name="adj1" fmla="val -8935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3696660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4768792" y="2876468"/>
            <a:ext cx="255827" cy="1256186"/>
          </a:xfrm>
          <a:prstGeom prst="bentConnector4">
            <a:avLst>
              <a:gd name="adj1" fmla="val -89357"/>
              <a:gd name="adj2" fmla="val 611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552479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6128864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5536057" y="3554411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4288427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3713592" y="3564010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2762268" y="3376725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blipFill>
                <a:blip r:embed="rId4"/>
                <a:stretch>
                  <a:fillRect l="-14286" r="-1714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1700629" y="3554411"/>
            <a:ext cx="4642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4400386" y="1610468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2728728" y="1671620"/>
            <a:ext cx="1713082" cy="1696974"/>
          </a:xfrm>
          <a:prstGeom prst="bentConnector3">
            <a:avLst>
              <a:gd name="adj1" fmla="val 3609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3494643" y="2437536"/>
            <a:ext cx="1713082" cy="165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4408713" y="1688609"/>
            <a:ext cx="1713082" cy="1662996"/>
          </a:xfrm>
          <a:prstGeom prst="bentConnector3">
            <a:avLst>
              <a:gd name="adj1" fmla="val 181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4109273" y="4599965"/>
            <a:ext cx="318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</a:t>
            </a:r>
            <a:endParaRPr lang="ko-KR" altLang="en-US" sz="28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4472659" y="4283857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3423629" y="3201456"/>
            <a:ext cx="395555" cy="17692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4189544" y="3967372"/>
            <a:ext cx="395555" cy="2374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5103613" y="3290719"/>
            <a:ext cx="395555" cy="1590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blipFill>
                <a:blip r:embed="rId5"/>
                <a:stretch>
                  <a:fillRect t="-1667" r="-93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510F3ADC-478D-479C-950C-9CB26CB2D54A}"/>
              </a:ext>
            </a:extLst>
          </p:cNvPr>
          <p:cNvSpPr/>
          <p:nvPr/>
        </p:nvSpPr>
        <p:spPr>
          <a:xfrm>
            <a:off x="2779082" y="336976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4329750" y="338418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6140345" y="3383731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2781030" y="372146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4331698" y="3735883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6142293" y="373543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E544A04-D6C6-416D-8201-F2D71400110E}"/>
              </a:ext>
            </a:extLst>
          </p:cNvPr>
          <p:cNvSpPr/>
          <p:nvPr/>
        </p:nvSpPr>
        <p:spPr>
          <a:xfrm>
            <a:off x="4626564" y="521974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4489188" y="1516109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89743E-7874-4BAA-A1A2-8972414D991C}"/>
              </a:ext>
            </a:extLst>
          </p:cNvPr>
          <p:cNvCxnSpPr>
            <a:cxnSpLocks/>
            <a:stCxn id="87" idx="4"/>
            <a:endCxn id="3" idx="0"/>
          </p:cNvCxnSpPr>
          <p:nvPr/>
        </p:nvCxnSpPr>
        <p:spPr>
          <a:xfrm rot="5400000">
            <a:off x="2844684" y="1656571"/>
            <a:ext cx="1716279" cy="1710106"/>
          </a:xfrm>
          <a:prstGeom prst="bentConnector3">
            <a:avLst>
              <a:gd name="adj1" fmla="val 701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7" idx="4"/>
            <a:endCxn id="66" idx="7"/>
          </p:cNvCxnSpPr>
          <p:nvPr/>
        </p:nvCxnSpPr>
        <p:spPr>
          <a:xfrm rot="5400000">
            <a:off x="3627035" y="2473458"/>
            <a:ext cx="1750815" cy="110868"/>
          </a:xfrm>
          <a:prstGeom prst="bentConnector3">
            <a:avLst>
              <a:gd name="adj1" fmla="val 737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7402851-EDB1-476D-AA47-93AF8854C80C}"/>
              </a:ext>
            </a:extLst>
          </p:cNvPr>
          <p:cNvCxnSpPr>
            <a:cxnSpLocks/>
            <a:stCxn id="87" idx="4"/>
            <a:endCxn id="67" idx="0"/>
          </p:cNvCxnSpPr>
          <p:nvPr/>
        </p:nvCxnSpPr>
        <p:spPr>
          <a:xfrm rot="16200000" flipH="1">
            <a:off x="4518331" y="1693029"/>
            <a:ext cx="1730246" cy="1651157"/>
          </a:xfrm>
          <a:prstGeom prst="bentConnector3">
            <a:avLst>
              <a:gd name="adj1" fmla="val 75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1E3639D-EE73-4200-B6ED-F967AA08AA30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 rot="5400000">
            <a:off x="4779649" y="3788412"/>
            <a:ext cx="1346936" cy="1515729"/>
          </a:xfrm>
          <a:prstGeom prst="bentConnector3">
            <a:avLst>
              <a:gd name="adj1" fmla="val 243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EE542B-2695-4775-8C71-6AD5799B84F6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 rot="16200000" flipH="1">
            <a:off x="3874577" y="4399068"/>
            <a:ext cx="1346485" cy="294866"/>
          </a:xfrm>
          <a:prstGeom prst="bentConnector3">
            <a:avLst>
              <a:gd name="adj1" fmla="val 123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A53F17A7-CCCD-48D7-969D-F25F9F437C91}"/>
              </a:ext>
            </a:extLst>
          </p:cNvPr>
          <p:cNvCxnSpPr>
            <a:cxnSpLocks/>
            <a:stCxn id="78" idx="4"/>
            <a:endCxn id="83" idx="0"/>
          </p:cNvCxnSpPr>
          <p:nvPr/>
        </p:nvCxnSpPr>
        <p:spPr>
          <a:xfrm rot="16200000" flipH="1">
            <a:off x="3092034" y="3616525"/>
            <a:ext cx="1360903" cy="1845534"/>
          </a:xfrm>
          <a:prstGeom prst="bentConnector3">
            <a:avLst>
              <a:gd name="adj1" fmla="val 296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1EFAE-B9AC-455E-8517-517D63432D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1700629" y="3632475"/>
            <a:ext cx="46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/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blipFill>
                <a:blip r:embed="rId6"/>
                <a:stretch>
                  <a:fillRect l="-14286" r="-142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5524799" y="36816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8A48820-9E26-462B-9093-2D4A39A9A353}"/>
              </a:ext>
            </a:extLst>
          </p:cNvPr>
          <p:cNvCxnSpPr>
            <a:cxnSpLocks/>
            <a:stCxn id="121" idx="2"/>
            <a:endCxn id="66" idx="7"/>
          </p:cNvCxnSpPr>
          <p:nvPr/>
        </p:nvCxnSpPr>
        <p:spPr>
          <a:xfrm rot="10800000">
            <a:off x="4447009" y="3404301"/>
            <a:ext cx="1077791" cy="346083"/>
          </a:xfrm>
          <a:prstGeom prst="bentConnector4">
            <a:avLst>
              <a:gd name="adj1" fmla="val 52632"/>
              <a:gd name="adj2" fmla="val 1438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/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/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𝒅𝒙𝒔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6528A598-A0BB-4268-A988-57C011FBBC26}"/>
              </a:ext>
            </a:extLst>
          </p:cNvPr>
          <p:cNvCxnSpPr>
            <a:cxnSpLocks/>
            <a:stCxn id="190" idx="1"/>
            <a:endCxn id="120" idx="1"/>
          </p:cNvCxnSpPr>
          <p:nvPr/>
        </p:nvCxnSpPr>
        <p:spPr>
          <a:xfrm rot="10800000" flipH="1">
            <a:off x="947523" y="3550268"/>
            <a:ext cx="308172" cy="1654248"/>
          </a:xfrm>
          <a:prstGeom prst="curvedConnector3">
            <a:avLst>
              <a:gd name="adj1" fmla="val -74179"/>
            </a:avLst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5677199" y="38340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3689926" y="3658006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3" idx="0"/>
          </p:cNvCxnSpPr>
          <p:nvPr/>
        </p:nvCxnSpPr>
        <p:spPr>
          <a:xfrm rot="10800000">
            <a:off x="2847770" y="3369764"/>
            <a:ext cx="842156" cy="356930"/>
          </a:xfrm>
          <a:prstGeom prst="bentConnector4">
            <a:avLst>
              <a:gd name="adj1" fmla="val 32236"/>
              <a:gd name="adj2" fmla="val 13606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5002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1011370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2989657" y="2336769"/>
            <a:ext cx="255827" cy="2566104"/>
          </a:xfrm>
          <a:prstGeom prst="bentConnector4">
            <a:avLst>
              <a:gd name="adj1" fmla="val -116390"/>
              <a:gd name="adj2" fmla="val 585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4400623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6383379" y="2332300"/>
            <a:ext cx="240333" cy="2559548"/>
          </a:xfrm>
          <a:prstGeom prst="bentConnector4">
            <a:avLst>
              <a:gd name="adj1" fmla="val -143078"/>
              <a:gd name="adj2" fmla="val 6608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7783320" y="3476414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7901031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7047868" y="3669671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5252289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4424992" y="3679270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3055854" y="349198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5413420" y="1725728"/>
            <a:ext cx="96052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blipFill>
                <a:blip r:embed="rId3"/>
                <a:stretch>
                  <a:fillRect l="-6250" r="-250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5265657" y="3499442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7917554" y="3498991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3082856" y="383672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5314564" y="3851143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7805097" y="378153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5541223" y="1631369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2" idx="2"/>
            <a:endCxn id="66" idx="0"/>
          </p:cNvCxnSpPr>
          <p:nvPr/>
        </p:nvCxnSpPr>
        <p:spPr>
          <a:xfrm rot="10800000">
            <a:off x="5364513" y="3499442"/>
            <a:ext cx="2440585" cy="350782"/>
          </a:xfrm>
          <a:prstGeom prst="bentConnector4">
            <a:avLst>
              <a:gd name="adj1" fmla="val 42308"/>
              <a:gd name="adj2" fmla="val 16516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7031665" y="37969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7250998" y="39493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4390932" y="377326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84" idx="0"/>
          </p:cNvCxnSpPr>
          <p:nvPr/>
        </p:nvCxnSpPr>
        <p:spPr>
          <a:xfrm rot="10800000">
            <a:off x="1974832" y="3498610"/>
            <a:ext cx="2416101" cy="343344"/>
          </a:xfrm>
          <a:prstGeom prst="bentConnector4">
            <a:avLst>
              <a:gd name="adj1" fmla="val 47954"/>
              <a:gd name="adj2" fmla="val 16658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E42C9F-79ED-4043-B5A0-C904098AA2C6}"/>
              </a:ext>
            </a:extLst>
          </p:cNvPr>
          <p:cNvCxnSpPr>
            <a:cxnSpLocks/>
          </p:cNvCxnSpPr>
          <p:nvPr/>
        </p:nvCxnSpPr>
        <p:spPr>
          <a:xfrm flipV="1">
            <a:off x="1834518" y="2704779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4A796C4C-87BD-4C72-9220-D25393BBFDCC}"/>
              </a:ext>
            </a:extLst>
          </p:cNvPr>
          <p:cNvSpPr/>
          <p:nvPr/>
        </p:nvSpPr>
        <p:spPr>
          <a:xfrm>
            <a:off x="1859453" y="348200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FCC0DB-CEB0-4CBE-9D49-463EEC3AEF26}"/>
              </a:ext>
            </a:extLst>
          </p:cNvPr>
          <p:cNvSpPr/>
          <p:nvPr/>
        </p:nvSpPr>
        <p:spPr>
          <a:xfrm>
            <a:off x="1875976" y="3498610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C26380-96C5-4B81-8AD5-99BDA2817CAD}"/>
              </a:ext>
            </a:extLst>
          </p:cNvPr>
          <p:cNvCxnSpPr>
            <a:cxnSpLocks/>
          </p:cNvCxnSpPr>
          <p:nvPr/>
        </p:nvCxnSpPr>
        <p:spPr>
          <a:xfrm>
            <a:off x="1834518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E15A500-ECB2-4D8C-88F5-62AA5177D1B4}"/>
              </a:ext>
            </a:extLst>
          </p:cNvPr>
          <p:cNvCxnSpPr>
            <a:cxnSpLocks/>
          </p:cNvCxnSpPr>
          <p:nvPr/>
        </p:nvCxnSpPr>
        <p:spPr>
          <a:xfrm flipV="1">
            <a:off x="1974831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47E9B3C-B06F-4BE5-AB1F-C43FAE9AE71F}"/>
              </a:ext>
            </a:extLst>
          </p:cNvPr>
          <p:cNvCxnSpPr>
            <a:cxnSpLocks/>
          </p:cNvCxnSpPr>
          <p:nvPr/>
        </p:nvCxnSpPr>
        <p:spPr>
          <a:xfrm>
            <a:off x="5235030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822942-C821-40EA-BCE4-E92D9C754A70}"/>
              </a:ext>
            </a:extLst>
          </p:cNvPr>
          <p:cNvCxnSpPr>
            <a:cxnSpLocks/>
          </p:cNvCxnSpPr>
          <p:nvPr/>
        </p:nvCxnSpPr>
        <p:spPr>
          <a:xfrm flipV="1">
            <a:off x="5375343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85ED91F-E1AF-4022-BB6A-530F4C7428F5}"/>
              </a:ext>
            </a:extLst>
          </p:cNvPr>
          <p:cNvCxnSpPr>
            <a:cxnSpLocks/>
          </p:cNvCxnSpPr>
          <p:nvPr/>
        </p:nvCxnSpPr>
        <p:spPr>
          <a:xfrm>
            <a:off x="8623689" y="3995458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A82F187-0918-4F37-9B0B-D3D9BE613939}"/>
              </a:ext>
            </a:extLst>
          </p:cNvPr>
          <p:cNvCxnSpPr>
            <a:cxnSpLocks/>
          </p:cNvCxnSpPr>
          <p:nvPr/>
        </p:nvCxnSpPr>
        <p:spPr>
          <a:xfrm flipV="1">
            <a:off x="8764002" y="3995459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/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blipFill>
                <a:blip r:embed="rId4"/>
                <a:stretch>
                  <a:fillRect l="-12222" r="-3333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459E757-0256-45E2-A41D-78D39EBF7910}"/>
              </a:ext>
            </a:extLst>
          </p:cNvPr>
          <p:cNvCxnSpPr>
            <a:cxnSpLocks/>
          </p:cNvCxnSpPr>
          <p:nvPr/>
        </p:nvCxnSpPr>
        <p:spPr>
          <a:xfrm flipH="1" flipV="1">
            <a:off x="5218325" y="2374366"/>
            <a:ext cx="6309" cy="111754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/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blipFill>
                <a:blip r:embed="rId5"/>
                <a:stretch>
                  <a:fillRect l="-10753" r="-3226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/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blipFill>
                <a:blip r:embed="rId6"/>
                <a:stretch>
                  <a:fillRect l="-7097" r="-193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7B61A6A-2791-4B95-85DF-797167A49A61}"/>
              </a:ext>
            </a:extLst>
          </p:cNvPr>
          <p:cNvCxnSpPr>
            <a:cxnSpLocks/>
          </p:cNvCxnSpPr>
          <p:nvPr/>
        </p:nvCxnSpPr>
        <p:spPr>
          <a:xfrm>
            <a:off x="1974831" y="2704779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C578C58-62FD-4C09-8ABC-CC51771B1AB2}"/>
              </a:ext>
            </a:extLst>
          </p:cNvPr>
          <p:cNvCxnSpPr>
            <a:cxnSpLocks/>
          </p:cNvCxnSpPr>
          <p:nvPr/>
        </p:nvCxnSpPr>
        <p:spPr>
          <a:xfrm>
            <a:off x="5367659" y="2374366"/>
            <a:ext cx="0" cy="11242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73400BF-D9F2-4594-B1CB-743E054192B3}"/>
              </a:ext>
            </a:extLst>
          </p:cNvPr>
          <p:cNvCxnSpPr>
            <a:cxnSpLocks/>
          </p:cNvCxnSpPr>
          <p:nvPr/>
        </p:nvCxnSpPr>
        <p:spPr>
          <a:xfrm flipV="1">
            <a:off x="8623689" y="2687248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F66BDE1-93D6-4FCF-ACF0-C741DFD1DDAC}"/>
              </a:ext>
            </a:extLst>
          </p:cNvPr>
          <p:cNvCxnSpPr>
            <a:cxnSpLocks/>
          </p:cNvCxnSpPr>
          <p:nvPr/>
        </p:nvCxnSpPr>
        <p:spPr>
          <a:xfrm>
            <a:off x="8764002" y="2687248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B3143B-3A3A-4A46-8851-68A0A519EB45}"/>
              </a:ext>
            </a:extLst>
          </p:cNvPr>
          <p:cNvSpPr/>
          <p:nvPr/>
        </p:nvSpPr>
        <p:spPr>
          <a:xfrm>
            <a:off x="3940115" y="989547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9E20E-72CA-46E8-BCB0-89045B8DBA1A}"/>
              </a:ext>
            </a:extLst>
          </p:cNvPr>
          <p:cNvSpPr txBox="1"/>
          <p:nvPr/>
        </p:nvSpPr>
        <p:spPr>
          <a:xfrm>
            <a:off x="1234702" y="497966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2657B-E26E-44EC-A3CE-EBDF1B5437EE}"/>
              </a:ext>
            </a:extLst>
          </p:cNvPr>
          <p:cNvSpPr txBox="1"/>
          <p:nvPr/>
        </p:nvSpPr>
        <p:spPr>
          <a:xfrm>
            <a:off x="5109757" y="502619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96C3D6-BD7C-405D-A4F1-5BBD9B6AC9A1}"/>
              </a:ext>
            </a:extLst>
          </p:cNvPr>
          <p:cNvSpPr txBox="1"/>
          <p:nvPr/>
        </p:nvSpPr>
        <p:spPr>
          <a:xfrm>
            <a:off x="8513196" y="4992485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92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913974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복습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자연어와 단어의 분산 표현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word2vec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word2vec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속도 개선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게이트가 추가된 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RNN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RNN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을 사용한 문장 생성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어텐션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00705" y="1506637"/>
            <a:ext cx="790953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...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계층 생성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self.layers = [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Affine(W1, b1),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Sigmoid(),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Affine(W2, b2)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모든 가중치를 리스트에 모은다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layer in self.layers: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self.params += layer.params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6630388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7113965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7989771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8473348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9349154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9832731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endCxn id="43" idx="1"/>
          </p:cNvCxnSpPr>
          <p:nvPr/>
        </p:nvCxnSpPr>
        <p:spPr>
          <a:xfrm flipV="1">
            <a:off x="7597542" y="3215592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>
            <a:off x="8956925" y="3215591"/>
            <a:ext cx="3922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5530203" y="3215592"/>
            <a:ext cx="1100185" cy="1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5985865" y="417973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5985864" y="45673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5985863" y="49392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7985492" y="5547833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9144766" y="5583977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630388" y="3448588"/>
            <a:ext cx="241789" cy="7311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7925703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8409280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9285086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9768663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8892857" y="4793631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7274909" y="4765388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4241159" y="2649877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4241158" y="30375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4241157" y="34094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8080771" y="5026627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9240045" y="5026627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AD40A6-F596-420C-8753-23B89D1F6D20}"/>
              </a:ext>
            </a:extLst>
          </p:cNvPr>
          <p:cNvSpPr txBox="1"/>
          <p:nvPr/>
        </p:nvSpPr>
        <p:spPr>
          <a:xfrm>
            <a:off x="8167492" y="6035040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AE4F36-1F24-4948-86F9-8E03CE2578DA}"/>
              </a:ext>
            </a:extLst>
          </p:cNvPr>
          <p:cNvSpPr txBox="1"/>
          <p:nvPr/>
        </p:nvSpPr>
        <p:spPr>
          <a:xfrm>
            <a:off x="9326522" y="5800117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7339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6576939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298044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1812802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1828395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1838727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1812802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298044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298043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1812801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1828394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1838726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1812801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298043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1812801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blipFill>
                <a:blip r:embed="rId4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/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blipFill>
                <a:blip r:embed="rId5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699474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1812800" y="3972779"/>
            <a:ext cx="514760" cy="36262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575658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090416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106009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116341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090416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575658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575657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090415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106008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116340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090415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601582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090415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9859" r="-422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/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3977088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090414" y="3972779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341300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5856059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5871652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5881984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5856059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341300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341300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5856058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5871651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5881983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5856058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367225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5856058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/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6981" r="-754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5742731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5856057" y="3972779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357196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7871955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7887548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7897880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7871955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357196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357195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7871954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7887547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7897879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7871954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383120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7871954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blipFill>
                <a:blip r:embed="rId10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/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blipFill>
                <a:blip r:embed="rId11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7758626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884C26F-8B51-4CBE-8CAF-583B335BA951}"/>
              </a:ext>
            </a:extLst>
          </p:cNvPr>
          <p:cNvCxnSpPr>
            <a:cxnSpLocks/>
            <a:stCxn id="82" idx="6"/>
            <a:endCxn id="87" idx="2"/>
          </p:cNvCxnSpPr>
          <p:nvPr/>
        </p:nvCxnSpPr>
        <p:spPr>
          <a:xfrm>
            <a:off x="7871953" y="3972779"/>
            <a:ext cx="1241422" cy="362627"/>
          </a:xfrm>
          <a:prstGeom prst="bentConnector3">
            <a:avLst>
              <a:gd name="adj1" fmla="val 6220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F9EEDFE-926A-4C46-8679-B754AF9485AF}"/>
              </a:ext>
            </a:extLst>
          </p:cNvPr>
          <p:cNvSpPr/>
          <p:nvPr/>
        </p:nvSpPr>
        <p:spPr>
          <a:xfrm>
            <a:off x="9113375" y="4278111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/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/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/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blipFill>
                <a:blip r:embed="rId24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/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blipFill>
                <a:blip r:embed="rId25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/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blipFill>
                <a:blip r:embed="rId2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/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blipFill>
                <a:blip r:embed="rId2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/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blipFill>
                <a:blip r:embed="rId2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/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blipFill>
                <a:blip r:embed="rId29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/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blipFill>
                <a:blip r:embed="rId3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/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blipFill>
                <a:blip r:embed="rId3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/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blipFill>
                <a:blip r:embed="rId3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/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blipFill>
                <a:blip r:embed="rId3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/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blipFill>
                <a:blip r:embed="rId3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/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blipFill>
                <a:blip r:embed="rId3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6334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96419-8F77-4612-9ED3-30760020B68A}"/>
              </a:ext>
            </a:extLst>
          </p:cNvPr>
          <p:cNvSpPr txBox="1"/>
          <p:nvPr/>
        </p:nvSpPr>
        <p:spPr>
          <a:xfrm>
            <a:off x="798653" y="1867382"/>
            <a:ext cx="93907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단어의 분산 표현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변환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다음 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출력함과 동시에 다음 시각의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위로 출력한 은닉 상태는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지금까지 입력된 단어를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그것을 바탕으로 다음에 출현할 단어를 예측한다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과거에서 현재로 데이터를 계속 흘려 보내 줌으로써 과거의 정보를 인코딩해 저장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21571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689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 말뭉치로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처리하는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562558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2104441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2120855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2131732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2104441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562558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562557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2104440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2120854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2131731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2104440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562557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2104440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blipFill>
                <a:blip r:embed="rId4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985141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2104439" y="4196307"/>
            <a:ext cx="541885" cy="33115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960190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502073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518488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529364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502073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960190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960189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502072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518487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529363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502072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960189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502072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blipFill>
                <a:blip r:embed="rId5"/>
                <a:stretch>
                  <a:fillRect l="-150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4382773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502071" y="4196307"/>
            <a:ext cx="1316800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818872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6360756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6377171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6388047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6360756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818872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818872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6360755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6377170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6388046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6360755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818872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6360755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𝟐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blipFill>
                <a:blip r:embed="rId6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6241456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6360754" y="4196307"/>
            <a:ext cx="1580241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940995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8482879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8499294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8510171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8482879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940995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940994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8482878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8499293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8510170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8482878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940994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8482878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blipFill>
                <a:blip r:embed="rId7"/>
                <a:stretch>
                  <a:fillRect l="-175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8363579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3401BB21-7ED3-44F3-8A27-AC20D36E470E}"/>
              </a:ext>
            </a:extLst>
          </p:cNvPr>
          <p:cNvSpPr txBox="1"/>
          <p:nvPr/>
        </p:nvSpPr>
        <p:spPr>
          <a:xfrm>
            <a:off x="594682" y="5841632"/>
            <a:ext cx="1007758" cy="30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: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28367E-E88C-468F-A251-8B0E72F564B7}"/>
              </a:ext>
            </a:extLst>
          </p:cNvPr>
          <p:cNvSpPr txBox="1"/>
          <p:nvPr/>
        </p:nvSpPr>
        <p:spPr>
          <a:xfrm>
            <a:off x="440344" y="6239332"/>
            <a:ext cx="869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:        you                                  say                    goodbye                        hello    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7EC394-970A-4723-AEAA-3CA81F3C6C01}"/>
              </a:ext>
            </a:extLst>
          </p:cNvPr>
          <p:cNvGrpSpPr/>
          <p:nvPr/>
        </p:nvGrpSpPr>
        <p:grpSpPr>
          <a:xfrm>
            <a:off x="1600992" y="1533281"/>
            <a:ext cx="1289439" cy="803029"/>
            <a:chOff x="1600992" y="1533281"/>
            <a:chExt cx="1289439" cy="803029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72AAA62-4663-4638-B924-4B1E903BF982}"/>
                </a:ext>
              </a:extLst>
            </p:cNvPr>
            <p:cNvCxnSpPr/>
            <p:nvPr/>
          </p:nvCxnSpPr>
          <p:spPr>
            <a:xfrm flipV="1">
              <a:off x="1604851" y="1533281"/>
              <a:ext cx="0" cy="513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29540A1-DACD-4C40-B02C-9AEA3251D9F4}"/>
                </a:ext>
              </a:extLst>
            </p:cNvPr>
            <p:cNvSpPr/>
            <p:nvPr/>
          </p:nvSpPr>
          <p:spPr>
            <a:xfrm>
              <a:off x="1657737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E9F69CD-D35D-4FD7-B767-4C5C7140773F}"/>
                </a:ext>
              </a:extLst>
            </p:cNvPr>
            <p:cNvSpPr/>
            <p:nvPr/>
          </p:nvSpPr>
          <p:spPr>
            <a:xfrm>
              <a:off x="1826783" y="1594274"/>
              <a:ext cx="63789" cy="45151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5366234-EE8F-411A-B08E-E56E3AEA4791}"/>
                </a:ext>
              </a:extLst>
            </p:cNvPr>
            <p:cNvSpPr/>
            <p:nvPr/>
          </p:nvSpPr>
          <p:spPr>
            <a:xfrm>
              <a:off x="1995828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68A8C1-4223-4ED6-AB14-FF2F4F0479A8}"/>
                </a:ext>
              </a:extLst>
            </p:cNvPr>
            <p:cNvSpPr/>
            <p:nvPr/>
          </p:nvSpPr>
          <p:spPr>
            <a:xfrm>
              <a:off x="2164873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9F7705-F271-4F3D-820C-3E8B1DB2448A}"/>
                </a:ext>
              </a:extLst>
            </p:cNvPr>
            <p:cNvSpPr/>
            <p:nvPr/>
          </p:nvSpPr>
          <p:spPr>
            <a:xfrm>
              <a:off x="2333916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A3C46A-3068-4566-BCA2-2C9EF4BA00CF}"/>
                </a:ext>
              </a:extLst>
            </p:cNvPr>
            <p:cNvSpPr/>
            <p:nvPr/>
          </p:nvSpPr>
          <p:spPr>
            <a:xfrm>
              <a:off x="2502959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95173F3-7284-4C42-85E7-F85C6CE2A916}"/>
                </a:ext>
              </a:extLst>
            </p:cNvPr>
            <p:cNvSpPr/>
            <p:nvPr/>
          </p:nvSpPr>
          <p:spPr>
            <a:xfrm>
              <a:off x="2672003" y="1983149"/>
              <a:ext cx="63789" cy="6263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4A9E37EF-A908-4D8E-8C6B-B3612AB79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992" y="2046620"/>
              <a:ext cx="12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D6E5394-75D1-482F-93C7-8B6124271864}"/>
                </a:ext>
              </a:extLst>
            </p:cNvPr>
            <p:cNvSpPr txBox="1"/>
            <p:nvPr/>
          </p:nvSpPr>
          <p:spPr>
            <a:xfrm>
              <a:off x="1666559" y="2031505"/>
              <a:ext cx="177712" cy="1611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247B54-92C6-4CA9-AD54-778037ABA128}"/>
                </a:ext>
              </a:extLst>
            </p:cNvPr>
            <p:cNvSpPr txBox="1"/>
            <p:nvPr/>
          </p:nvSpPr>
          <p:spPr>
            <a:xfrm>
              <a:off x="1835604" y="2031505"/>
              <a:ext cx="177712" cy="1516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B6B2C1-9812-46E8-8338-835C8B49FC98}"/>
                </a:ext>
              </a:extLst>
            </p:cNvPr>
            <p:cNvSpPr txBox="1"/>
            <p:nvPr/>
          </p:nvSpPr>
          <p:spPr>
            <a:xfrm>
              <a:off x="2004394" y="2031505"/>
              <a:ext cx="177712" cy="3048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12700AC-CBF3-41C7-A77B-49BAD7C5DEE4}"/>
                </a:ext>
              </a:extLst>
            </p:cNvPr>
            <p:cNvSpPr txBox="1"/>
            <p:nvPr/>
          </p:nvSpPr>
          <p:spPr>
            <a:xfrm>
              <a:off x="2182499" y="2031505"/>
              <a:ext cx="177712" cy="1600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F5FD5AB-A22A-4422-AEAA-9F870CEAD7AC}"/>
                </a:ext>
              </a:extLst>
            </p:cNvPr>
            <p:cNvSpPr txBox="1"/>
            <p:nvPr/>
          </p:nvSpPr>
          <p:spPr>
            <a:xfrm>
              <a:off x="2342230" y="2031505"/>
              <a:ext cx="177712" cy="751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61A503-F209-4E4B-82F4-1BA48C31E781}"/>
                </a:ext>
              </a:extLst>
            </p:cNvPr>
            <p:cNvSpPr txBox="1"/>
            <p:nvPr/>
          </p:nvSpPr>
          <p:spPr>
            <a:xfrm>
              <a:off x="2511020" y="2031505"/>
              <a:ext cx="177712" cy="188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AA113-D7AC-4A6B-A8F6-041778A05E29}"/>
                </a:ext>
              </a:extLst>
            </p:cNvPr>
            <p:cNvSpPr txBox="1"/>
            <p:nvPr/>
          </p:nvSpPr>
          <p:spPr>
            <a:xfrm>
              <a:off x="2712719" y="2031505"/>
              <a:ext cx="177712" cy="771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68DCD9-9678-4BBB-802B-DB0141343E71}"/>
              </a:ext>
            </a:extLst>
          </p:cNvPr>
          <p:cNvCxnSpPr/>
          <p:nvPr/>
        </p:nvCxnSpPr>
        <p:spPr>
          <a:xfrm flipV="1">
            <a:off x="392482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0042D-F076-46E6-815B-41EF4EE17F99}"/>
              </a:ext>
            </a:extLst>
          </p:cNvPr>
          <p:cNvSpPr/>
          <p:nvPr/>
        </p:nvSpPr>
        <p:spPr>
          <a:xfrm>
            <a:off x="397771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4B372B-1546-45E6-A1A1-EE519D21879A}"/>
              </a:ext>
            </a:extLst>
          </p:cNvPr>
          <p:cNvSpPr/>
          <p:nvPr/>
        </p:nvSpPr>
        <p:spPr>
          <a:xfrm>
            <a:off x="4146757" y="1942669"/>
            <a:ext cx="63487" cy="1031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5B19475-0A40-428E-8E4F-1036B9C56954}"/>
              </a:ext>
            </a:extLst>
          </p:cNvPr>
          <p:cNvSpPr/>
          <p:nvPr/>
        </p:nvSpPr>
        <p:spPr>
          <a:xfrm>
            <a:off x="4315801" y="1621688"/>
            <a:ext cx="59135" cy="424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A40E29-9A27-4916-80B3-49537E322F81}"/>
              </a:ext>
            </a:extLst>
          </p:cNvPr>
          <p:cNvSpPr/>
          <p:nvPr/>
        </p:nvSpPr>
        <p:spPr>
          <a:xfrm>
            <a:off x="448484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7973AC-1933-4C53-8D23-0A8511A971D5}"/>
              </a:ext>
            </a:extLst>
          </p:cNvPr>
          <p:cNvSpPr/>
          <p:nvPr/>
        </p:nvSpPr>
        <p:spPr>
          <a:xfrm>
            <a:off x="4653889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45291F8-0D63-4A17-B98A-2994AD9EE214}"/>
              </a:ext>
            </a:extLst>
          </p:cNvPr>
          <p:cNvSpPr/>
          <p:nvPr/>
        </p:nvSpPr>
        <p:spPr>
          <a:xfrm>
            <a:off x="4822932" y="1651327"/>
            <a:ext cx="63786" cy="39446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1B26CC-CC61-4C76-B19A-DE1328A2A56A}"/>
              </a:ext>
            </a:extLst>
          </p:cNvPr>
          <p:cNvSpPr/>
          <p:nvPr/>
        </p:nvSpPr>
        <p:spPr>
          <a:xfrm>
            <a:off x="4991976" y="1983149"/>
            <a:ext cx="63789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06E539B-0975-411F-9998-4502C17B148D}"/>
              </a:ext>
            </a:extLst>
          </p:cNvPr>
          <p:cNvCxnSpPr>
            <a:cxnSpLocks/>
          </p:cNvCxnSpPr>
          <p:nvPr/>
        </p:nvCxnSpPr>
        <p:spPr>
          <a:xfrm>
            <a:off x="392096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FB8A936-F285-4331-A930-249B2296EC2F}"/>
              </a:ext>
            </a:extLst>
          </p:cNvPr>
          <p:cNvSpPr txBox="1"/>
          <p:nvPr/>
        </p:nvSpPr>
        <p:spPr>
          <a:xfrm>
            <a:off x="398653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1742F-6AC0-4815-82AE-9CFC80657D93}"/>
              </a:ext>
            </a:extLst>
          </p:cNvPr>
          <p:cNvSpPr txBox="1"/>
          <p:nvPr/>
        </p:nvSpPr>
        <p:spPr>
          <a:xfrm>
            <a:off x="415557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EDC033-344B-4AB0-ACA5-67E9D7BBF7C3}"/>
              </a:ext>
            </a:extLst>
          </p:cNvPr>
          <p:cNvSpPr txBox="1"/>
          <p:nvPr/>
        </p:nvSpPr>
        <p:spPr>
          <a:xfrm>
            <a:off x="432436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A06929-B9C3-428A-A630-0ED7C24D9819}"/>
              </a:ext>
            </a:extLst>
          </p:cNvPr>
          <p:cNvSpPr txBox="1"/>
          <p:nvPr/>
        </p:nvSpPr>
        <p:spPr>
          <a:xfrm>
            <a:off x="450247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68A01B-6497-4B06-8C17-45F7F2D4532E}"/>
              </a:ext>
            </a:extLst>
          </p:cNvPr>
          <p:cNvSpPr txBox="1"/>
          <p:nvPr/>
        </p:nvSpPr>
        <p:spPr>
          <a:xfrm>
            <a:off x="466220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E3E818-8BB4-48E6-9788-590CC71FC314}"/>
              </a:ext>
            </a:extLst>
          </p:cNvPr>
          <p:cNvSpPr txBox="1"/>
          <p:nvPr/>
        </p:nvSpPr>
        <p:spPr>
          <a:xfrm>
            <a:off x="483099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02ADA5-175B-45B2-AC7A-601DEF86C952}"/>
              </a:ext>
            </a:extLst>
          </p:cNvPr>
          <p:cNvSpPr txBox="1"/>
          <p:nvPr/>
        </p:nvSpPr>
        <p:spPr>
          <a:xfrm>
            <a:off x="503269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CDEC979-C2A1-4E7F-9AA2-E7E44D051E24}"/>
              </a:ext>
            </a:extLst>
          </p:cNvPr>
          <p:cNvCxnSpPr/>
          <p:nvPr/>
        </p:nvCxnSpPr>
        <p:spPr>
          <a:xfrm flipV="1">
            <a:off x="5845712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06B06F8-E841-4E5E-8EAC-8440C08C48D8}"/>
              </a:ext>
            </a:extLst>
          </p:cNvPr>
          <p:cNvSpPr/>
          <p:nvPr/>
        </p:nvSpPr>
        <p:spPr>
          <a:xfrm>
            <a:off x="5898597" y="1872652"/>
            <a:ext cx="67705" cy="1731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817E57-633D-44DC-A7F9-7972E3E11FE2}"/>
              </a:ext>
            </a:extLst>
          </p:cNvPr>
          <p:cNvSpPr/>
          <p:nvPr/>
        </p:nvSpPr>
        <p:spPr>
          <a:xfrm>
            <a:off x="6067644" y="1983149"/>
            <a:ext cx="63487" cy="62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78E3282-79CC-4218-B790-B8A61AAECDB4}"/>
              </a:ext>
            </a:extLst>
          </p:cNvPr>
          <p:cNvSpPr/>
          <p:nvPr/>
        </p:nvSpPr>
        <p:spPr>
          <a:xfrm>
            <a:off x="6236689" y="1898768"/>
            <a:ext cx="59133" cy="1470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FF0D60-6980-4D22-8DFA-A985C597B52E}"/>
              </a:ext>
            </a:extLst>
          </p:cNvPr>
          <p:cNvSpPr/>
          <p:nvPr/>
        </p:nvSpPr>
        <p:spPr>
          <a:xfrm>
            <a:off x="6405734" y="1544153"/>
            <a:ext cx="59133" cy="5016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CAD8426-E9A9-4342-99C3-D6E220126B6A}"/>
              </a:ext>
            </a:extLst>
          </p:cNvPr>
          <p:cNvSpPr/>
          <p:nvPr/>
        </p:nvSpPr>
        <p:spPr>
          <a:xfrm>
            <a:off x="6574777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AC1C210-59B9-46BF-B79A-3B676293D2AD}"/>
              </a:ext>
            </a:extLst>
          </p:cNvPr>
          <p:cNvSpPr/>
          <p:nvPr/>
        </p:nvSpPr>
        <p:spPr>
          <a:xfrm>
            <a:off x="674382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777C33-2AE7-4E51-BBBE-105DC1ACCD0E}"/>
              </a:ext>
            </a:extLst>
          </p:cNvPr>
          <p:cNvSpPr/>
          <p:nvPr/>
        </p:nvSpPr>
        <p:spPr>
          <a:xfrm>
            <a:off x="6912865" y="1678239"/>
            <a:ext cx="63788" cy="367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F657001C-3F07-4E58-9AFC-60BAFA2592DD}"/>
              </a:ext>
            </a:extLst>
          </p:cNvPr>
          <p:cNvCxnSpPr>
            <a:cxnSpLocks/>
          </p:cNvCxnSpPr>
          <p:nvPr/>
        </p:nvCxnSpPr>
        <p:spPr>
          <a:xfrm>
            <a:off x="5841853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EC40108-E074-43E9-A2AB-94B809915124}"/>
              </a:ext>
            </a:extLst>
          </p:cNvPr>
          <p:cNvSpPr txBox="1"/>
          <p:nvPr/>
        </p:nvSpPr>
        <p:spPr>
          <a:xfrm>
            <a:off x="5907420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A6B3B5-7167-434D-9FB9-5998C5CEEF88}"/>
              </a:ext>
            </a:extLst>
          </p:cNvPr>
          <p:cNvSpPr txBox="1"/>
          <p:nvPr/>
        </p:nvSpPr>
        <p:spPr>
          <a:xfrm>
            <a:off x="6076465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9075FC-F6BD-4040-9074-9A6A8BB79BAD}"/>
              </a:ext>
            </a:extLst>
          </p:cNvPr>
          <p:cNvSpPr txBox="1"/>
          <p:nvPr/>
        </p:nvSpPr>
        <p:spPr>
          <a:xfrm>
            <a:off x="6245255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A5EF089-5A6F-4419-8754-15C249B77A6D}"/>
              </a:ext>
            </a:extLst>
          </p:cNvPr>
          <p:cNvSpPr txBox="1"/>
          <p:nvPr/>
        </p:nvSpPr>
        <p:spPr>
          <a:xfrm>
            <a:off x="6423360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44EADE-E652-4FC7-AF7D-0627D20743F2}"/>
              </a:ext>
            </a:extLst>
          </p:cNvPr>
          <p:cNvSpPr txBox="1"/>
          <p:nvPr/>
        </p:nvSpPr>
        <p:spPr>
          <a:xfrm>
            <a:off x="6583091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3D9D73D-7812-4545-ABAC-4825C2BE287A}"/>
              </a:ext>
            </a:extLst>
          </p:cNvPr>
          <p:cNvSpPr txBox="1"/>
          <p:nvPr/>
        </p:nvSpPr>
        <p:spPr>
          <a:xfrm>
            <a:off x="6751881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D0E28B-1DE0-45E0-84C4-92A6A7EEF941}"/>
              </a:ext>
            </a:extLst>
          </p:cNvPr>
          <p:cNvSpPr txBox="1"/>
          <p:nvPr/>
        </p:nvSpPr>
        <p:spPr>
          <a:xfrm>
            <a:off x="6953580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2C40425-B73D-4183-A90D-7FE850EE4C28}"/>
              </a:ext>
            </a:extLst>
          </p:cNvPr>
          <p:cNvCxnSpPr/>
          <p:nvPr/>
        </p:nvCxnSpPr>
        <p:spPr>
          <a:xfrm flipV="1">
            <a:off x="797334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49C655E-43A5-482C-8499-99DA15A27E63}"/>
              </a:ext>
            </a:extLst>
          </p:cNvPr>
          <p:cNvSpPr/>
          <p:nvPr/>
        </p:nvSpPr>
        <p:spPr>
          <a:xfrm>
            <a:off x="802623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5CDCC05-E75A-4D26-9676-D1E47D0B1C26}"/>
              </a:ext>
            </a:extLst>
          </p:cNvPr>
          <p:cNvSpPr/>
          <p:nvPr/>
        </p:nvSpPr>
        <p:spPr>
          <a:xfrm>
            <a:off x="8195277" y="1983148"/>
            <a:ext cx="63486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FE6EA7-8B1E-4467-9D83-F1DFCAB9B7A3}"/>
              </a:ext>
            </a:extLst>
          </p:cNvPr>
          <p:cNvSpPr/>
          <p:nvPr/>
        </p:nvSpPr>
        <p:spPr>
          <a:xfrm>
            <a:off x="8364321" y="1941557"/>
            <a:ext cx="59112" cy="1042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7FAD44-BB64-4664-BEC1-25F11714A119}"/>
              </a:ext>
            </a:extLst>
          </p:cNvPr>
          <p:cNvSpPr/>
          <p:nvPr/>
        </p:nvSpPr>
        <p:spPr>
          <a:xfrm>
            <a:off x="853336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93FEDC-6221-4FD4-B77A-457A5E1310FD}"/>
              </a:ext>
            </a:extLst>
          </p:cNvPr>
          <p:cNvSpPr/>
          <p:nvPr/>
        </p:nvSpPr>
        <p:spPr>
          <a:xfrm>
            <a:off x="8702409" y="1983136"/>
            <a:ext cx="63788" cy="626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EB3E9FA-230E-4F0D-8065-345E2D1BBEA6}"/>
              </a:ext>
            </a:extLst>
          </p:cNvPr>
          <p:cNvSpPr/>
          <p:nvPr/>
        </p:nvSpPr>
        <p:spPr>
          <a:xfrm>
            <a:off x="8871452" y="1933341"/>
            <a:ext cx="63786" cy="1124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BA7C188-B6EE-4FCC-9F76-F703EBE1E069}"/>
              </a:ext>
            </a:extLst>
          </p:cNvPr>
          <p:cNvSpPr/>
          <p:nvPr/>
        </p:nvSpPr>
        <p:spPr>
          <a:xfrm>
            <a:off x="9040497" y="1448255"/>
            <a:ext cx="63788" cy="59753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564907-9093-4DDD-8B1B-20837FFDDC95}"/>
              </a:ext>
            </a:extLst>
          </p:cNvPr>
          <p:cNvCxnSpPr>
            <a:cxnSpLocks/>
          </p:cNvCxnSpPr>
          <p:nvPr/>
        </p:nvCxnSpPr>
        <p:spPr>
          <a:xfrm>
            <a:off x="796948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68902D58-78C9-4E02-ACB9-33C686F5760E}"/>
              </a:ext>
            </a:extLst>
          </p:cNvPr>
          <p:cNvSpPr txBox="1"/>
          <p:nvPr/>
        </p:nvSpPr>
        <p:spPr>
          <a:xfrm>
            <a:off x="803505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159C68-5C2A-4E93-895B-93B2226F8908}"/>
              </a:ext>
            </a:extLst>
          </p:cNvPr>
          <p:cNvSpPr txBox="1"/>
          <p:nvPr/>
        </p:nvSpPr>
        <p:spPr>
          <a:xfrm>
            <a:off x="820409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6C87DC6-ADB4-4432-BA05-FF532430FCE7}"/>
              </a:ext>
            </a:extLst>
          </p:cNvPr>
          <p:cNvSpPr txBox="1"/>
          <p:nvPr/>
        </p:nvSpPr>
        <p:spPr>
          <a:xfrm>
            <a:off x="837288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91568F-541C-4BCE-9F23-4AB01F1B870E}"/>
              </a:ext>
            </a:extLst>
          </p:cNvPr>
          <p:cNvSpPr txBox="1"/>
          <p:nvPr/>
        </p:nvSpPr>
        <p:spPr>
          <a:xfrm>
            <a:off x="855099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8B546D-8CC7-4478-9B38-26DB1BBBC7F8}"/>
              </a:ext>
            </a:extLst>
          </p:cNvPr>
          <p:cNvSpPr txBox="1"/>
          <p:nvPr/>
        </p:nvSpPr>
        <p:spPr>
          <a:xfrm>
            <a:off x="871072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F33F19-7A03-4024-A842-045F72F66D16}"/>
              </a:ext>
            </a:extLst>
          </p:cNvPr>
          <p:cNvSpPr txBox="1"/>
          <p:nvPr/>
        </p:nvSpPr>
        <p:spPr>
          <a:xfrm>
            <a:off x="887951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947918E-802E-473E-A6F2-45B523EE0DF8}"/>
              </a:ext>
            </a:extLst>
          </p:cNvPr>
          <p:cNvSpPr txBox="1"/>
          <p:nvPr/>
        </p:nvSpPr>
        <p:spPr>
          <a:xfrm>
            <a:off x="908121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/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/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3672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583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데이터를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XX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E1B4725-8DFE-4DA5-8947-AA1B27202CEA}"/>
              </a:ext>
            </a:extLst>
          </p:cNvPr>
          <p:cNvSpPr/>
          <p:nvPr/>
        </p:nvSpPr>
        <p:spPr>
          <a:xfrm>
            <a:off x="7605924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0B1B355-0A0C-4F3F-B94E-3EAFBA224EBD}"/>
              </a:ext>
            </a:extLst>
          </p:cNvPr>
          <p:cNvSpPr/>
          <p:nvPr/>
        </p:nvSpPr>
        <p:spPr>
          <a:xfrm>
            <a:off x="760592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00D2C06-AB1C-4762-B5E2-227BD83AEA8F}"/>
              </a:ext>
            </a:extLst>
          </p:cNvPr>
          <p:cNvCxnSpPr>
            <a:cxnSpLocks/>
          </p:cNvCxnSpPr>
          <p:nvPr/>
        </p:nvCxnSpPr>
        <p:spPr>
          <a:xfrm flipV="1">
            <a:off x="812068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F34EBA0E-68B7-40B8-9253-9AAEB0A88A5A}"/>
              </a:ext>
            </a:extLst>
          </p:cNvPr>
          <p:cNvSpPr/>
          <p:nvPr/>
        </p:nvSpPr>
        <p:spPr>
          <a:xfrm>
            <a:off x="813627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26FE8E4-5DD6-4D2B-AD3F-6158C1C2CED3}"/>
              </a:ext>
            </a:extLst>
          </p:cNvPr>
          <p:cNvSpPr/>
          <p:nvPr/>
        </p:nvSpPr>
        <p:spPr>
          <a:xfrm>
            <a:off x="814660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39CA8A0C-E0EC-4C4F-9268-4F2B9DCCD773}"/>
              </a:ext>
            </a:extLst>
          </p:cNvPr>
          <p:cNvCxnSpPr>
            <a:cxnSpLocks/>
          </p:cNvCxnSpPr>
          <p:nvPr/>
        </p:nvCxnSpPr>
        <p:spPr>
          <a:xfrm>
            <a:off x="812068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901E6DE-8B05-48E3-A9E7-5AF9030E6D40}"/>
              </a:ext>
            </a:extLst>
          </p:cNvPr>
          <p:cNvSpPr/>
          <p:nvPr/>
        </p:nvSpPr>
        <p:spPr>
          <a:xfrm>
            <a:off x="760592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D9A3B73-9FEE-4AEA-8853-97B5E20E992C}"/>
              </a:ext>
            </a:extLst>
          </p:cNvPr>
          <p:cNvCxnSpPr>
            <a:cxnSpLocks/>
          </p:cNvCxnSpPr>
          <p:nvPr/>
        </p:nvCxnSpPr>
        <p:spPr>
          <a:xfrm>
            <a:off x="812068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blipFill>
                <a:blip r:embed="rId4"/>
                <a:stretch>
                  <a:fillRect l="-5970" r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타원 201">
            <a:extLst>
              <a:ext uri="{FF2B5EF4-FFF2-40B4-BE49-F238E27FC236}">
                <a16:creationId xmlns:a16="http://schemas.microsoft.com/office/drawing/2014/main" id="{7E20DD0C-7F56-431D-9BC3-AC4D0BAF260D}"/>
              </a:ext>
            </a:extLst>
          </p:cNvPr>
          <p:cNvSpPr/>
          <p:nvPr/>
        </p:nvSpPr>
        <p:spPr>
          <a:xfrm>
            <a:off x="800735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A35574-CD82-4E96-83B4-693AD4504227}"/>
              </a:ext>
            </a:extLst>
          </p:cNvPr>
          <p:cNvSpPr/>
          <p:nvPr/>
        </p:nvSpPr>
        <p:spPr>
          <a:xfrm>
            <a:off x="1391901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55923E1-5501-4949-85CE-017F12D2A7E2}"/>
              </a:ext>
            </a:extLst>
          </p:cNvPr>
          <p:cNvSpPr/>
          <p:nvPr/>
        </p:nvSpPr>
        <p:spPr>
          <a:xfrm>
            <a:off x="1391900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1C8D7BE-6B8F-4475-95EE-FA6AE12B075E}"/>
              </a:ext>
            </a:extLst>
          </p:cNvPr>
          <p:cNvCxnSpPr>
            <a:cxnSpLocks/>
          </p:cNvCxnSpPr>
          <p:nvPr/>
        </p:nvCxnSpPr>
        <p:spPr>
          <a:xfrm flipV="1">
            <a:off x="1906658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타원 211">
            <a:extLst>
              <a:ext uri="{FF2B5EF4-FFF2-40B4-BE49-F238E27FC236}">
                <a16:creationId xmlns:a16="http://schemas.microsoft.com/office/drawing/2014/main" id="{4E503EEB-A03A-46FE-8017-38D852D76323}"/>
              </a:ext>
            </a:extLst>
          </p:cNvPr>
          <p:cNvSpPr/>
          <p:nvPr/>
        </p:nvSpPr>
        <p:spPr>
          <a:xfrm>
            <a:off x="1922251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BF5EA70-F642-421D-B8FE-14BEF7DB0A26}"/>
              </a:ext>
            </a:extLst>
          </p:cNvPr>
          <p:cNvSpPr/>
          <p:nvPr/>
        </p:nvSpPr>
        <p:spPr>
          <a:xfrm>
            <a:off x="1932583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1BE9D45-A32E-49F0-B813-37C7C9F058F9}"/>
              </a:ext>
            </a:extLst>
          </p:cNvPr>
          <p:cNvCxnSpPr>
            <a:cxnSpLocks/>
          </p:cNvCxnSpPr>
          <p:nvPr/>
        </p:nvCxnSpPr>
        <p:spPr>
          <a:xfrm>
            <a:off x="1906658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360972D1-532A-4419-A208-6D215E3554EA}"/>
              </a:ext>
            </a:extLst>
          </p:cNvPr>
          <p:cNvSpPr/>
          <p:nvPr/>
        </p:nvSpPr>
        <p:spPr>
          <a:xfrm>
            <a:off x="1391900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1EDC7B59-B42F-470C-A883-41DF9D6FBA52}"/>
              </a:ext>
            </a:extLst>
          </p:cNvPr>
          <p:cNvCxnSpPr>
            <a:cxnSpLocks/>
          </p:cNvCxnSpPr>
          <p:nvPr/>
        </p:nvCxnSpPr>
        <p:spPr>
          <a:xfrm>
            <a:off x="1906658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타원 218">
            <a:extLst>
              <a:ext uri="{FF2B5EF4-FFF2-40B4-BE49-F238E27FC236}">
                <a16:creationId xmlns:a16="http://schemas.microsoft.com/office/drawing/2014/main" id="{4626A12B-5C65-4D7D-AAEE-627D16DEE7CF}"/>
              </a:ext>
            </a:extLst>
          </p:cNvPr>
          <p:cNvSpPr/>
          <p:nvPr/>
        </p:nvSpPr>
        <p:spPr>
          <a:xfrm>
            <a:off x="1793331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5457EE8A-AB10-4C5D-BF42-2B12115525CA}"/>
              </a:ext>
            </a:extLst>
          </p:cNvPr>
          <p:cNvCxnSpPr>
            <a:cxnSpLocks/>
            <a:stCxn id="219" idx="6"/>
            <a:endCxn id="227" idx="1"/>
          </p:cNvCxnSpPr>
          <p:nvPr/>
        </p:nvCxnSpPr>
        <p:spPr>
          <a:xfrm>
            <a:off x="1906657" y="4061518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EBBD4780-4A47-486E-B2E7-450FBC933E2F}"/>
              </a:ext>
            </a:extLst>
          </p:cNvPr>
          <p:cNvSpPr/>
          <p:nvPr/>
        </p:nvSpPr>
        <p:spPr>
          <a:xfrm>
            <a:off x="3157543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DA0DFEAC-B5ED-4AC2-BB47-2EA5861E809A}"/>
              </a:ext>
            </a:extLst>
          </p:cNvPr>
          <p:cNvSpPr/>
          <p:nvPr/>
        </p:nvSpPr>
        <p:spPr>
          <a:xfrm>
            <a:off x="315754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00F31BA4-DA43-4A46-B318-4923192B2267}"/>
              </a:ext>
            </a:extLst>
          </p:cNvPr>
          <p:cNvCxnSpPr>
            <a:cxnSpLocks/>
          </p:cNvCxnSpPr>
          <p:nvPr/>
        </p:nvCxnSpPr>
        <p:spPr>
          <a:xfrm flipV="1">
            <a:off x="367230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091BD2DD-221F-4FAD-9E53-1542397CB258}"/>
              </a:ext>
            </a:extLst>
          </p:cNvPr>
          <p:cNvSpPr/>
          <p:nvPr/>
        </p:nvSpPr>
        <p:spPr>
          <a:xfrm>
            <a:off x="368789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D98D3B5-F6EB-41B3-A95D-E38C317BF887}"/>
              </a:ext>
            </a:extLst>
          </p:cNvPr>
          <p:cNvSpPr/>
          <p:nvPr/>
        </p:nvSpPr>
        <p:spPr>
          <a:xfrm>
            <a:off x="369822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DDBC9896-3DCF-423C-A1B8-5075B0D9B90D}"/>
              </a:ext>
            </a:extLst>
          </p:cNvPr>
          <p:cNvCxnSpPr>
            <a:cxnSpLocks/>
          </p:cNvCxnSpPr>
          <p:nvPr/>
        </p:nvCxnSpPr>
        <p:spPr>
          <a:xfrm>
            <a:off x="367230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F8033C56-1EEA-45AD-A550-B0B6D49E1C8E}"/>
              </a:ext>
            </a:extLst>
          </p:cNvPr>
          <p:cNvSpPr/>
          <p:nvPr/>
        </p:nvSpPr>
        <p:spPr>
          <a:xfrm>
            <a:off x="315754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36D9F4A-E658-4EB1-B412-BBF2D22B5788}"/>
              </a:ext>
            </a:extLst>
          </p:cNvPr>
          <p:cNvCxnSpPr>
            <a:cxnSpLocks/>
          </p:cNvCxnSpPr>
          <p:nvPr/>
        </p:nvCxnSpPr>
        <p:spPr>
          <a:xfrm>
            <a:off x="367230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타원 235">
            <a:extLst>
              <a:ext uri="{FF2B5EF4-FFF2-40B4-BE49-F238E27FC236}">
                <a16:creationId xmlns:a16="http://schemas.microsoft.com/office/drawing/2014/main" id="{79883A6D-3485-4E37-B760-656A6FE5F695}"/>
              </a:ext>
            </a:extLst>
          </p:cNvPr>
          <p:cNvSpPr/>
          <p:nvPr/>
        </p:nvSpPr>
        <p:spPr>
          <a:xfrm>
            <a:off x="355897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3DC5483A-41D5-4D27-A0BB-0359B0E263A7}"/>
              </a:ext>
            </a:extLst>
          </p:cNvPr>
          <p:cNvCxnSpPr>
            <a:cxnSpLocks/>
            <a:stCxn id="236" idx="6"/>
            <a:endCxn id="244" idx="1"/>
          </p:cNvCxnSpPr>
          <p:nvPr/>
        </p:nvCxnSpPr>
        <p:spPr>
          <a:xfrm>
            <a:off x="3672300" y="4061518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B18AC88-3780-4D0F-AA36-079BD23EB2F7}"/>
              </a:ext>
            </a:extLst>
          </p:cNvPr>
          <p:cNvSpPr/>
          <p:nvPr/>
        </p:nvSpPr>
        <p:spPr>
          <a:xfrm>
            <a:off x="5173439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149D02BC-72C6-475A-B783-855A85EC3BEF}"/>
              </a:ext>
            </a:extLst>
          </p:cNvPr>
          <p:cNvSpPr/>
          <p:nvPr/>
        </p:nvSpPr>
        <p:spPr>
          <a:xfrm>
            <a:off x="5173438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24635C4C-C984-4F01-9848-58C890D6FBE8}"/>
              </a:ext>
            </a:extLst>
          </p:cNvPr>
          <p:cNvCxnSpPr>
            <a:cxnSpLocks/>
          </p:cNvCxnSpPr>
          <p:nvPr/>
        </p:nvCxnSpPr>
        <p:spPr>
          <a:xfrm flipV="1">
            <a:off x="5688197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>
            <a:extLst>
              <a:ext uri="{FF2B5EF4-FFF2-40B4-BE49-F238E27FC236}">
                <a16:creationId xmlns:a16="http://schemas.microsoft.com/office/drawing/2014/main" id="{B758C877-BAC7-4BDB-AFD8-A45C5CFB6672}"/>
              </a:ext>
            </a:extLst>
          </p:cNvPr>
          <p:cNvSpPr/>
          <p:nvPr/>
        </p:nvSpPr>
        <p:spPr>
          <a:xfrm>
            <a:off x="5703790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875710E-B67E-45F5-AB11-EDE95419849C}"/>
              </a:ext>
            </a:extLst>
          </p:cNvPr>
          <p:cNvSpPr/>
          <p:nvPr/>
        </p:nvSpPr>
        <p:spPr>
          <a:xfrm>
            <a:off x="5714122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5EB8B45-81DA-4111-8C21-BBF34A3EA6A7}"/>
              </a:ext>
            </a:extLst>
          </p:cNvPr>
          <p:cNvCxnSpPr>
            <a:cxnSpLocks/>
          </p:cNvCxnSpPr>
          <p:nvPr/>
        </p:nvCxnSpPr>
        <p:spPr>
          <a:xfrm>
            <a:off x="5688197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C8AD5CA8-8E59-4FC9-A36D-C0130F350FE9}"/>
              </a:ext>
            </a:extLst>
          </p:cNvPr>
          <p:cNvSpPr/>
          <p:nvPr/>
        </p:nvSpPr>
        <p:spPr>
          <a:xfrm>
            <a:off x="5173438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E3885A85-0AD9-4273-A20D-48CCA3CB8354}"/>
              </a:ext>
            </a:extLst>
          </p:cNvPr>
          <p:cNvCxnSpPr>
            <a:cxnSpLocks/>
          </p:cNvCxnSpPr>
          <p:nvPr/>
        </p:nvCxnSpPr>
        <p:spPr>
          <a:xfrm>
            <a:off x="5688197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blipFill>
                <a:blip r:embed="rId10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8D9A0D4D-805F-44BD-ACF5-3DC0D0E4C3E3}"/>
              </a:ext>
            </a:extLst>
          </p:cNvPr>
          <p:cNvSpPr/>
          <p:nvPr/>
        </p:nvSpPr>
        <p:spPr>
          <a:xfrm>
            <a:off x="5574869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/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/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/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/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/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/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1731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494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집합으로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blipFill>
                <a:blip r:embed="rId4"/>
                <a:stretch>
                  <a:fillRect l="-7273" r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blipFill>
                <a:blip r:embed="rId6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blipFill>
                <a:blip r:embed="rId8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blipFill>
                <a:blip r:embed="rId10"/>
                <a:stretch>
                  <a:fillRect l="-4040" r="-3030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388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3947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전체 그림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5C8B614-410B-4943-84BE-ECDA5D3BDE44}"/>
              </a:ext>
            </a:extLst>
          </p:cNvPr>
          <p:cNvSpPr/>
          <p:nvPr/>
        </p:nvSpPr>
        <p:spPr>
          <a:xfrm>
            <a:off x="1251320" y="2147387"/>
            <a:ext cx="5651461" cy="2726319"/>
          </a:xfrm>
          <a:prstGeom prst="roundRect">
            <a:avLst>
              <a:gd name="adj" fmla="val 1659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472546" y="2903747"/>
            <a:ext cx="0" cy="41644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485739" y="3314950"/>
            <a:ext cx="130207" cy="754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494480" y="3323735"/>
            <a:ext cx="104601" cy="72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blipFill>
                <a:blip r:embed="rId4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2F4914-644D-4D33-B923-0C822FF9B8FD}"/>
              </a:ext>
            </a:extLst>
          </p:cNvPr>
          <p:cNvSpPr/>
          <p:nvPr/>
        </p:nvSpPr>
        <p:spPr>
          <a:xfrm>
            <a:off x="1410124" y="4326445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745DA34-0802-491C-A791-E4DC039E2201}"/>
              </a:ext>
            </a:extLst>
          </p:cNvPr>
          <p:cNvCxnSpPr>
            <a:cxnSpLocks/>
          </p:cNvCxnSpPr>
          <p:nvPr/>
        </p:nvCxnSpPr>
        <p:spPr>
          <a:xfrm>
            <a:off x="17665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blipFill>
                <a:blip r:embed="rId5"/>
                <a:stretch>
                  <a:fillRect l="-18750" r="-14583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A20E89-3CE0-4C7F-9D77-849495A8725F}"/>
              </a:ext>
            </a:extLst>
          </p:cNvPr>
          <p:cNvCxnSpPr>
            <a:cxnSpLocks/>
          </p:cNvCxnSpPr>
          <p:nvPr/>
        </p:nvCxnSpPr>
        <p:spPr>
          <a:xfrm>
            <a:off x="23519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/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blipFill>
                <a:blip r:embed="rId6"/>
                <a:stretch>
                  <a:fillRect l="-23256" r="-16279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321283-F074-4E5E-A7F7-25E705A80E03}"/>
              </a:ext>
            </a:extLst>
          </p:cNvPr>
          <p:cNvSpPr/>
          <p:nvPr/>
        </p:nvSpPr>
        <p:spPr>
          <a:xfrm>
            <a:off x="3209537" y="4325554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3F527A-044E-497A-8586-20CB278098C9}"/>
              </a:ext>
            </a:extLst>
          </p:cNvPr>
          <p:cNvCxnSpPr>
            <a:cxnSpLocks/>
          </p:cNvCxnSpPr>
          <p:nvPr/>
        </p:nvCxnSpPr>
        <p:spPr>
          <a:xfrm>
            <a:off x="35659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/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blipFill>
                <a:blip r:embed="rId7"/>
                <a:stretch>
                  <a:fillRect l="-18750" r="-14583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928CF-0C77-4B6F-B43F-4886B0B596A3}"/>
              </a:ext>
            </a:extLst>
          </p:cNvPr>
          <p:cNvCxnSpPr>
            <a:cxnSpLocks/>
          </p:cNvCxnSpPr>
          <p:nvPr/>
        </p:nvCxnSpPr>
        <p:spPr>
          <a:xfrm>
            <a:off x="41513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/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blipFill>
                <a:blip r:embed="rId8"/>
                <a:stretch>
                  <a:fillRect l="-26190" r="-19048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324A7DD-790D-4E92-9A0D-C0D467EA4DED}"/>
              </a:ext>
            </a:extLst>
          </p:cNvPr>
          <p:cNvSpPr/>
          <p:nvPr/>
        </p:nvSpPr>
        <p:spPr>
          <a:xfrm>
            <a:off x="5355703" y="4327190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15F4550-075A-4B53-808E-CA857C926815}"/>
              </a:ext>
            </a:extLst>
          </p:cNvPr>
          <p:cNvCxnSpPr>
            <a:cxnSpLocks/>
          </p:cNvCxnSpPr>
          <p:nvPr/>
        </p:nvCxnSpPr>
        <p:spPr>
          <a:xfrm>
            <a:off x="57120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/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blipFill>
                <a:blip r:embed="rId9"/>
                <a:stretch>
                  <a:fillRect l="-13095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077CEA-BB58-436B-B415-ABE22024CB28}"/>
              </a:ext>
            </a:extLst>
          </p:cNvPr>
          <p:cNvCxnSpPr>
            <a:cxnSpLocks/>
          </p:cNvCxnSpPr>
          <p:nvPr/>
        </p:nvCxnSpPr>
        <p:spPr>
          <a:xfrm>
            <a:off x="62974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/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blipFill>
                <a:blip r:embed="rId10"/>
                <a:stretch>
                  <a:fillRect l="-17949" r="-1538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/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blipFill>
                <a:blip r:embed="rId11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/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blipFill>
                <a:blip r:embed="rId12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/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blipFill>
                <a:blip r:embed="rId13"/>
                <a:stretch>
                  <a:fillRect l="-9756" r="-14634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/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blipFill>
                <a:blip r:embed="rId14"/>
                <a:stretch>
                  <a:fillRect l="-12195" r="-1219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841-0640-4B6C-840F-6BC431755DDC}"/>
              </a:ext>
            </a:extLst>
          </p:cNvPr>
          <p:cNvGrpSpPr/>
          <p:nvPr/>
        </p:nvGrpSpPr>
        <p:grpSpPr>
          <a:xfrm>
            <a:off x="3693052" y="3039252"/>
            <a:ext cx="373636" cy="373636"/>
            <a:chOff x="3466746" y="3233195"/>
            <a:chExt cx="441638" cy="44163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5F8459D-605A-48E1-AC51-70FF8E7B1348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9730" r="-29730" b="-261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222CE06-3A10-496C-8459-E88400F45C6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flipH="1">
            <a:off x="2070002" y="3226071"/>
            <a:ext cx="1623050" cy="110037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10301C3-D15B-4B19-AB50-6AA529552139}"/>
              </a:ext>
            </a:extLst>
          </p:cNvPr>
          <p:cNvCxnSpPr>
            <a:cxnSpLocks/>
            <a:stCxn id="2" idx="4"/>
            <a:endCxn id="45" idx="0"/>
          </p:cNvCxnSpPr>
          <p:nvPr/>
        </p:nvCxnSpPr>
        <p:spPr>
          <a:xfrm flipH="1">
            <a:off x="3869415" y="3412889"/>
            <a:ext cx="10455" cy="91266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5B4D46-62EB-4058-A2E3-5A377EDDBEE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011971" y="3358171"/>
            <a:ext cx="877285" cy="99979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B60C966-A348-44E0-98B2-527C163986C4}"/>
              </a:ext>
            </a:extLst>
          </p:cNvPr>
          <p:cNvCxnSpPr>
            <a:cxnSpLocks/>
            <a:stCxn id="2" idx="6"/>
            <a:endCxn id="50" idx="0"/>
          </p:cNvCxnSpPr>
          <p:nvPr/>
        </p:nvCxnSpPr>
        <p:spPr>
          <a:xfrm>
            <a:off x="4066689" y="3226071"/>
            <a:ext cx="1948893" cy="110111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/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blipFill>
                <a:blip r:embed="rId16"/>
                <a:stretch>
                  <a:fillRect l="-27083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/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blipFill>
                <a:blip r:embed="rId17"/>
                <a:stretch>
                  <a:fillRect l="-25000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/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blipFill>
                <a:blip r:embed="rId18"/>
                <a:stretch>
                  <a:fillRect l="-16667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/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blipFill>
                <a:blip r:embed="rId19"/>
                <a:stretch>
                  <a:fillRect l="-12195" r="-12195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/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blipFill>
                <a:blip r:embed="rId20"/>
                <a:stretch>
                  <a:fillRect l="-12195" r="-12195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16DE8D-A0FF-46AD-BB80-610B971419A3}"/>
              </a:ext>
            </a:extLst>
          </p:cNvPr>
          <p:cNvGrpSpPr/>
          <p:nvPr/>
        </p:nvGrpSpPr>
        <p:grpSpPr>
          <a:xfrm>
            <a:off x="3693052" y="2326881"/>
            <a:ext cx="373636" cy="373636"/>
            <a:chOff x="3466746" y="3233195"/>
            <a:chExt cx="441638" cy="44163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A524EC9-5D14-4B63-A09C-53A559319EA2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190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1852F6-B8A0-48E6-B104-F932D132C9DF}"/>
              </a:ext>
            </a:extLst>
          </p:cNvPr>
          <p:cNvCxnSpPr>
            <a:cxnSpLocks/>
            <a:stCxn id="80" idx="4"/>
            <a:endCxn id="2" idx="0"/>
          </p:cNvCxnSpPr>
          <p:nvPr/>
        </p:nvCxnSpPr>
        <p:spPr>
          <a:xfrm>
            <a:off x="3879871" y="2700517"/>
            <a:ext cx="0" cy="33873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B92A3B6-AA6A-4BCC-8FB7-235268ED743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4066689" y="2513699"/>
            <a:ext cx="548378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/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𝑻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blipFill>
                <a:blip r:embed="rId22"/>
                <a:stretch>
                  <a:fillRect l="-20833" t="-2381" r="-19444" b="-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360B99F-13F0-4938-AC2D-1CC49063BD6A}"/>
              </a:ext>
            </a:extLst>
          </p:cNvPr>
          <p:cNvCxnSpPr>
            <a:cxnSpLocks/>
            <a:stCxn id="90" idx="2"/>
            <a:endCxn id="80" idx="0"/>
          </p:cNvCxnSpPr>
          <p:nvPr/>
        </p:nvCxnSpPr>
        <p:spPr>
          <a:xfrm>
            <a:off x="3869415" y="1700625"/>
            <a:ext cx="10455" cy="626256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/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blipFill>
                <a:blip r:embed="rId23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C96F2A-9F3F-4A30-B161-EBFBAD60FFBF}"/>
              </a:ext>
            </a:extLst>
          </p:cNvPr>
          <p:cNvSpPr/>
          <p:nvPr/>
        </p:nvSpPr>
        <p:spPr>
          <a:xfrm>
            <a:off x="7812668" y="3207805"/>
            <a:ext cx="1319757" cy="410168"/>
          </a:xfrm>
          <a:prstGeom prst="roundRect">
            <a:avLst>
              <a:gd name="adj" fmla="val 6927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BDCD6A7-6A9C-458F-A414-C7405AF3FCAE}"/>
              </a:ext>
            </a:extLst>
          </p:cNvPr>
          <p:cNvCxnSpPr>
            <a:cxnSpLocks/>
          </p:cNvCxnSpPr>
          <p:nvPr/>
        </p:nvCxnSpPr>
        <p:spPr>
          <a:xfrm>
            <a:off x="81961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/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blipFill>
                <a:blip r:embed="rId24"/>
                <a:stretch>
                  <a:fillRect l="-19565" r="-19565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C1B47A0-35F7-4AA5-B9D7-D53CEC2C92F7}"/>
              </a:ext>
            </a:extLst>
          </p:cNvPr>
          <p:cNvCxnSpPr>
            <a:cxnSpLocks/>
          </p:cNvCxnSpPr>
          <p:nvPr/>
        </p:nvCxnSpPr>
        <p:spPr>
          <a:xfrm>
            <a:off x="87815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/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blipFill>
                <a:blip r:embed="rId25"/>
                <a:stretch>
                  <a:fillRect l="-24390" r="-29268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772819" y="5895397"/>
            <a:ext cx="8123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아래층에서부터 전해지는 점수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정규화 되기 전의 값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각각이 손실을 산출하고 그 손실들을 합산해 평균한 값이 최종 손실이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95987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den>
                      </m:f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842267" y="4298090"/>
            <a:ext cx="7692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시계열에 대한 평균을 구하는 것으로 데이터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개당 평균 손실을 구해 최종 출력으로 내보낸다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20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4823193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10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SimpleRnnlm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상태는 클래스 내부에서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8EF92-5C45-49BB-9F86-71038B9FD2B0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D6515F-AC93-42B4-AD09-3EB8BD71A9B6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E9D0F0-C161-4898-9A27-29D8BAE4FA5C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77AC4C-98EF-4FEE-AB80-00D0FE2D38BA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663F67-98F7-4CB6-B628-61DA46B7499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123F65-1A5E-4C05-B641-E427AEA80013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6AE949-3FD4-4098-90B3-98C5C86C50B1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89EF92-66D5-4B17-B465-59F4D3DED62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38DC77F-7D65-406B-857A-896D5024AB18}"/>
              </a:ext>
            </a:extLst>
          </p:cNvPr>
          <p:cNvSpPr/>
          <p:nvPr/>
        </p:nvSpPr>
        <p:spPr>
          <a:xfrm>
            <a:off x="2374742" y="4281445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662EA6-111C-4700-B0E9-B7FDAF3EA92D}"/>
              </a:ext>
            </a:extLst>
          </p:cNvPr>
          <p:cNvSpPr/>
          <p:nvPr/>
        </p:nvSpPr>
        <p:spPr>
          <a:xfrm>
            <a:off x="2390913" y="4292161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FBD5E0-0172-44BF-ABD4-07235DAE475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15EB28-5C6C-4546-B015-5CBBA0CFAC1E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E2DEF6-E949-4236-A8A4-8630B7CD2CF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B6DCFE2C-401E-4E07-92D7-D0A0286CACE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2848C05E-96D4-4551-9E13-EB53887091A8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6B3F0C9-0E4D-46C0-9342-3657DDFED4D1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2902800" y="1561109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3386377" y="1561108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4630584" y="157671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5114161" y="157671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6790943" y="1571162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7274520" y="1571161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3869954" y="1794105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5597738" y="1804159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1839130" y="1794106"/>
            <a:ext cx="1063670" cy="70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22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22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227474" y="53341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2227103" y="5942729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3386377" y="5978873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871999" y="2027102"/>
            <a:ext cx="2272590" cy="2547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216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265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352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401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313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151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550086" y="191647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550085" y="23041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550084" y="26760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232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348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3B33A7-CDC6-4C35-B390-57D114016018}"/>
              </a:ext>
            </a:extLst>
          </p:cNvPr>
          <p:cNvSpPr/>
          <p:nvPr/>
        </p:nvSpPr>
        <p:spPr>
          <a:xfrm>
            <a:off x="601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46DBC4-6CBB-45F3-9516-44C9C0F523F3}"/>
              </a:ext>
            </a:extLst>
          </p:cNvPr>
          <p:cNvSpPr/>
          <p:nvPr/>
        </p:nvSpPr>
        <p:spPr>
          <a:xfrm>
            <a:off x="601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64FB46-CEA4-4030-99DC-92E85EF89D98}"/>
              </a:ext>
            </a:extLst>
          </p:cNvPr>
          <p:cNvSpPr/>
          <p:nvPr/>
        </p:nvSpPr>
        <p:spPr>
          <a:xfrm>
            <a:off x="6027634" y="536269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2B58CB-5CBA-412B-990F-9B8578D7BC5D}"/>
              </a:ext>
            </a:extLst>
          </p:cNvPr>
          <p:cNvSpPr/>
          <p:nvPr/>
        </p:nvSpPr>
        <p:spPr>
          <a:xfrm>
            <a:off x="8017103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26473D-8AD5-4826-BC89-0CD74C2D3E71}"/>
              </a:ext>
            </a:extLst>
          </p:cNvPr>
          <p:cNvSpPr/>
          <p:nvPr/>
        </p:nvSpPr>
        <p:spPr>
          <a:xfrm>
            <a:off x="8207660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329AB7-061F-4D9F-8962-BF45E0C96B7E}"/>
              </a:ext>
            </a:extLst>
          </p:cNvPr>
          <p:cNvSpPr/>
          <p:nvPr/>
        </p:nvSpPr>
        <p:spPr>
          <a:xfrm>
            <a:off x="8398217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DA7030-AB29-45D8-B77D-DD4250DB9950}"/>
              </a:ext>
            </a:extLst>
          </p:cNvPr>
          <p:cNvSpPr/>
          <p:nvPr/>
        </p:nvSpPr>
        <p:spPr>
          <a:xfrm>
            <a:off x="8017103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4625FDC-D302-4C88-A571-C131E8B6F45F}"/>
              </a:ext>
            </a:extLst>
          </p:cNvPr>
          <p:cNvSpPr/>
          <p:nvPr/>
        </p:nvSpPr>
        <p:spPr>
          <a:xfrm>
            <a:off x="8207660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3FA0CE5-AC5D-4206-B528-D1F309B05112}"/>
              </a:ext>
            </a:extLst>
          </p:cNvPr>
          <p:cNvSpPr/>
          <p:nvPr/>
        </p:nvSpPr>
        <p:spPr>
          <a:xfrm>
            <a:off x="8398217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B4C98B-9D09-4622-AA33-2E6D902635C5}"/>
              </a:ext>
            </a:extLst>
          </p:cNvPr>
          <p:cNvSpPr/>
          <p:nvPr/>
        </p:nvSpPr>
        <p:spPr>
          <a:xfrm>
            <a:off x="9176377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26FAB9-34E6-42FA-B2FA-10A4DEC980B9}"/>
              </a:ext>
            </a:extLst>
          </p:cNvPr>
          <p:cNvSpPr/>
          <p:nvPr/>
        </p:nvSpPr>
        <p:spPr>
          <a:xfrm>
            <a:off x="9366934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2999B7-8FFC-4DD0-B2DA-9F7FD82C766B}"/>
              </a:ext>
            </a:extLst>
          </p:cNvPr>
          <p:cNvSpPr/>
          <p:nvPr/>
        </p:nvSpPr>
        <p:spPr>
          <a:xfrm>
            <a:off x="9557490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4193C0-5602-466A-982E-A1794416E352}"/>
              </a:ext>
            </a:extLst>
          </p:cNvPr>
          <p:cNvSpPr/>
          <p:nvPr/>
        </p:nvSpPr>
        <p:spPr>
          <a:xfrm>
            <a:off x="795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0A7590-E10A-4362-B1ED-53BAA7876085}"/>
              </a:ext>
            </a:extLst>
          </p:cNvPr>
          <p:cNvSpPr/>
          <p:nvPr/>
        </p:nvSpPr>
        <p:spPr>
          <a:xfrm>
            <a:off x="844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7A844A5-8A1F-4ED6-8E83-87B379AE2303}"/>
              </a:ext>
            </a:extLst>
          </p:cNvPr>
          <p:cNvSpPr/>
          <p:nvPr/>
        </p:nvSpPr>
        <p:spPr>
          <a:xfrm>
            <a:off x="931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20550D-9DC6-441C-830D-5F8F2312992C}"/>
              </a:ext>
            </a:extLst>
          </p:cNvPr>
          <p:cNvSpPr/>
          <p:nvPr/>
        </p:nvSpPr>
        <p:spPr>
          <a:xfrm>
            <a:off x="980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0222A40-AE7C-48BB-9D78-995A1EAA5093}"/>
              </a:ext>
            </a:extLst>
          </p:cNvPr>
          <p:cNvCxnSpPr>
            <a:endCxn id="85" idx="1"/>
          </p:cNvCxnSpPr>
          <p:nvPr/>
        </p:nvCxnSpPr>
        <p:spPr>
          <a:xfrm flipV="1">
            <a:off x="892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C6E7799-2F30-46C4-AB27-626DD9D58582}"/>
              </a:ext>
            </a:extLst>
          </p:cNvPr>
          <p:cNvCxnSpPr>
            <a:cxnSpLocks/>
            <a:stCxn id="47" idx="3"/>
            <a:endCxn id="83" idx="1"/>
          </p:cNvCxnSpPr>
          <p:nvPr/>
        </p:nvCxnSpPr>
        <p:spPr>
          <a:xfrm>
            <a:off x="730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F92C1E0-7EA5-4D5A-98BC-9FBBF5555724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flipH="1">
            <a:off x="811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4B615D6-0EAA-47B1-9368-F23B45D4A2D5}"/>
              </a:ext>
            </a:extLst>
          </p:cNvPr>
          <p:cNvCxnSpPr>
            <a:cxnSpLocks/>
            <a:stCxn id="85" idx="2"/>
            <a:endCxn id="79" idx="0"/>
          </p:cNvCxnSpPr>
          <p:nvPr/>
        </p:nvCxnSpPr>
        <p:spPr>
          <a:xfrm flipH="1">
            <a:off x="927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C4BB916-1061-48BB-B7B8-ACFD1F042DB8}"/>
              </a:ext>
            </a:extLst>
          </p:cNvPr>
          <p:cNvCxnSpPr>
            <a:cxnSpLocks/>
            <a:stCxn id="52" idx="2"/>
            <a:endCxn id="46" idx="0"/>
          </p:cNvCxnSpPr>
          <p:nvPr/>
        </p:nvCxnSpPr>
        <p:spPr>
          <a:xfrm flipH="1">
            <a:off x="6661999" y="2037155"/>
            <a:ext cx="370733" cy="25374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B5C588D-58C8-4FA8-9C40-FCCC236F8996}"/>
              </a:ext>
            </a:extLst>
          </p:cNvPr>
          <p:cNvSpPr/>
          <p:nvPr/>
        </p:nvSpPr>
        <p:spPr>
          <a:xfrm>
            <a:off x="8017103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93181B0-F8FF-46EC-8023-6D087E42A871}"/>
              </a:ext>
            </a:extLst>
          </p:cNvPr>
          <p:cNvSpPr/>
          <p:nvPr/>
        </p:nvSpPr>
        <p:spPr>
          <a:xfrm>
            <a:off x="8207660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043A27-6A39-4388-B405-69891F6CBD18}"/>
              </a:ext>
            </a:extLst>
          </p:cNvPr>
          <p:cNvSpPr/>
          <p:nvPr/>
        </p:nvSpPr>
        <p:spPr>
          <a:xfrm>
            <a:off x="8398217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EF55A5-459C-4544-8D44-3AB5CCAC7B10}"/>
              </a:ext>
            </a:extLst>
          </p:cNvPr>
          <p:cNvSpPr/>
          <p:nvPr/>
        </p:nvSpPr>
        <p:spPr>
          <a:xfrm>
            <a:off x="8017103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EC3F0F5-0A1F-492E-BD7B-5875512D7733}"/>
              </a:ext>
            </a:extLst>
          </p:cNvPr>
          <p:cNvSpPr/>
          <p:nvPr/>
        </p:nvSpPr>
        <p:spPr>
          <a:xfrm>
            <a:off x="8207660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B7BA3E-A1D0-489F-8E08-64DC2EBC6BF6}"/>
              </a:ext>
            </a:extLst>
          </p:cNvPr>
          <p:cNvSpPr/>
          <p:nvPr/>
        </p:nvSpPr>
        <p:spPr>
          <a:xfrm>
            <a:off x="8398217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477E702-8E69-4717-AE95-9A3D41372C10}"/>
              </a:ext>
            </a:extLst>
          </p:cNvPr>
          <p:cNvSpPr/>
          <p:nvPr/>
        </p:nvSpPr>
        <p:spPr>
          <a:xfrm>
            <a:off x="4010275" y="3399354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332DE6-474D-47CF-85FD-801C91283153}"/>
              </a:ext>
            </a:extLst>
          </p:cNvPr>
          <p:cNvSpPr/>
          <p:nvPr/>
        </p:nvSpPr>
        <p:spPr>
          <a:xfrm>
            <a:off x="4010274" y="37869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66F3354-4FE5-4817-A6FA-BEC13F19B083}"/>
              </a:ext>
            </a:extLst>
          </p:cNvPr>
          <p:cNvSpPr/>
          <p:nvPr/>
        </p:nvSpPr>
        <p:spPr>
          <a:xfrm>
            <a:off x="4010273" y="41588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1B2F754-4AC5-4A64-9366-3E38ECFAE5B8}"/>
              </a:ext>
            </a:extLst>
          </p:cNvPr>
          <p:cNvCxnSpPr>
            <a:cxnSpLocks/>
            <a:stCxn id="43" idx="2"/>
            <a:endCxn id="104" idx="0"/>
          </p:cNvCxnSpPr>
          <p:nvPr/>
        </p:nvCxnSpPr>
        <p:spPr>
          <a:xfrm flipH="1">
            <a:off x="4654798" y="2042708"/>
            <a:ext cx="217575" cy="1356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B20D295-674E-424A-A77E-A91FA3E847D3}"/>
              </a:ext>
            </a:extLst>
          </p:cNvPr>
          <p:cNvSpPr/>
          <p:nvPr/>
        </p:nvSpPr>
        <p:spPr>
          <a:xfrm>
            <a:off x="3063746" y="2703207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4BF324D-79A9-4FEB-AB9C-EC1B4323A75B}"/>
              </a:ext>
            </a:extLst>
          </p:cNvPr>
          <p:cNvSpPr/>
          <p:nvPr/>
        </p:nvSpPr>
        <p:spPr>
          <a:xfrm>
            <a:off x="3547323" y="2703206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746F89-F92A-444C-B305-5820CC2297C7}"/>
              </a:ext>
            </a:extLst>
          </p:cNvPr>
          <p:cNvSpPr/>
          <p:nvPr/>
        </p:nvSpPr>
        <p:spPr>
          <a:xfrm>
            <a:off x="4791530" y="2718813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DEB75B7-C922-4E3C-AD96-82546AA92795}"/>
              </a:ext>
            </a:extLst>
          </p:cNvPr>
          <p:cNvSpPr/>
          <p:nvPr/>
        </p:nvSpPr>
        <p:spPr>
          <a:xfrm>
            <a:off x="5275107" y="2718812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4BA6CB-173F-4384-9001-659EBABAFE75}"/>
              </a:ext>
            </a:extLst>
          </p:cNvPr>
          <p:cNvSpPr/>
          <p:nvPr/>
        </p:nvSpPr>
        <p:spPr>
          <a:xfrm>
            <a:off x="6951889" y="271326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465F381-12F9-403A-974C-78F34FEC4BC6}"/>
              </a:ext>
            </a:extLst>
          </p:cNvPr>
          <p:cNvSpPr/>
          <p:nvPr/>
        </p:nvSpPr>
        <p:spPr>
          <a:xfrm>
            <a:off x="7435466" y="271325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31A354-2CD4-471E-8AF2-431EF0C94BEC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4030900" y="2936203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56BA2C1-B4FD-4781-8F64-93042C8D0251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 flipV="1">
            <a:off x="5758684" y="2946257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9257960D-E1D2-4357-BB79-8F934FD12C7B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1839129" y="2874028"/>
            <a:ext cx="1224617" cy="6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1647E60-2851-4979-BE27-1C15BCC10450}"/>
              </a:ext>
            </a:extLst>
          </p:cNvPr>
          <p:cNvCxnSpPr>
            <a:cxnSpLocks/>
            <a:stCxn id="112" idx="2"/>
            <a:endCxn id="57" idx="0"/>
          </p:cNvCxnSpPr>
          <p:nvPr/>
        </p:nvCxnSpPr>
        <p:spPr>
          <a:xfrm flipH="1">
            <a:off x="871998" y="3169200"/>
            <a:ext cx="2433537" cy="17930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810B968-33DC-4869-9E68-39E10D03BD4F}"/>
              </a:ext>
            </a:extLst>
          </p:cNvPr>
          <p:cNvCxnSpPr>
            <a:cxnSpLocks/>
            <a:stCxn id="114" idx="2"/>
            <a:endCxn id="105" idx="0"/>
          </p:cNvCxnSpPr>
          <p:nvPr/>
        </p:nvCxnSpPr>
        <p:spPr>
          <a:xfrm flipH="1">
            <a:off x="4654797" y="3184806"/>
            <a:ext cx="378522" cy="6021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90C63A0-24E8-4F76-A43F-6B1410446C30}"/>
              </a:ext>
            </a:extLst>
          </p:cNvPr>
          <p:cNvCxnSpPr>
            <a:cxnSpLocks/>
            <a:stCxn id="116" idx="2"/>
            <a:endCxn id="47" idx="0"/>
          </p:cNvCxnSpPr>
          <p:nvPr/>
        </p:nvCxnSpPr>
        <p:spPr>
          <a:xfrm flipH="1">
            <a:off x="6661998" y="3179253"/>
            <a:ext cx="531680" cy="1783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7200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20559ED-2787-42D8-8591-0CDD74185B2C}"/>
              </a:ext>
            </a:extLst>
          </p:cNvPr>
          <p:cNvSpPr/>
          <p:nvPr/>
        </p:nvSpPr>
        <p:spPr>
          <a:xfrm>
            <a:off x="1203990" y="2245489"/>
            <a:ext cx="633999" cy="2687311"/>
          </a:xfrm>
          <a:prstGeom prst="roundRect">
            <a:avLst>
              <a:gd name="adj" fmla="val 591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/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Xavier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초기값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이전 계층의 노드가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개라면 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분포를 초기값으로 사용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blipFill>
                <a:blip r:embed="rId3"/>
                <a:stretch>
                  <a:fillRect l="-491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/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분포로 초기화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blipFill>
                <a:blip r:embed="rId4"/>
                <a:stretch>
                  <a:fillRect l="-1277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FB0DDF12-9732-486E-8EC1-057E2B82D658}"/>
              </a:ext>
            </a:extLst>
          </p:cNvPr>
          <p:cNvSpPr/>
          <p:nvPr/>
        </p:nvSpPr>
        <p:spPr>
          <a:xfrm>
            <a:off x="1296365" y="2449975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552500-08D6-4941-8124-3EA84C6045ED}"/>
              </a:ext>
            </a:extLst>
          </p:cNvPr>
          <p:cNvSpPr/>
          <p:nvPr/>
        </p:nvSpPr>
        <p:spPr>
          <a:xfrm>
            <a:off x="1296365" y="303449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651E7-6DE1-440E-A889-12F5854F7C3B}"/>
              </a:ext>
            </a:extLst>
          </p:cNvPr>
          <p:cNvSpPr/>
          <p:nvPr/>
        </p:nvSpPr>
        <p:spPr>
          <a:xfrm>
            <a:off x="1296365" y="44022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/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/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blipFill>
                <a:blip r:embed="rId6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/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D8733369-56BE-46DD-BE37-68510D50743B}"/>
              </a:ext>
            </a:extLst>
          </p:cNvPr>
          <p:cNvSpPr/>
          <p:nvPr/>
        </p:nvSpPr>
        <p:spPr>
          <a:xfrm>
            <a:off x="2468301" y="2716192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B7238C0-F8FB-4D3E-9B2B-624D7242D732}"/>
              </a:ext>
            </a:extLst>
          </p:cNvPr>
          <p:cNvSpPr/>
          <p:nvPr/>
        </p:nvSpPr>
        <p:spPr>
          <a:xfrm>
            <a:off x="2468301" y="3529914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/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bg1">
                      <a:lumMod val="6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BBD872EB-371C-447A-9975-CB18447230B7}"/>
              </a:ext>
            </a:extLst>
          </p:cNvPr>
          <p:cNvSpPr/>
          <p:nvPr/>
        </p:nvSpPr>
        <p:spPr>
          <a:xfrm>
            <a:off x="2441294" y="43436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1801A8-1ED3-4A85-AC4C-94E103F03373}"/>
              </a:ext>
            </a:extLst>
          </p:cNvPr>
          <p:cNvCxnSpPr>
            <a:cxnSpLocks/>
            <a:stCxn id="35" idx="2"/>
            <a:endCxn id="3" idx="6"/>
          </p:cNvCxnSpPr>
          <p:nvPr/>
        </p:nvCxnSpPr>
        <p:spPr>
          <a:xfrm flipH="1" flipV="1">
            <a:off x="1728487" y="2666036"/>
            <a:ext cx="739814" cy="26621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6C6045-D5A9-4390-A732-CDC9AD9FAD09}"/>
              </a:ext>
            </a:extLst>
          </p:cNvPr>
          <p:cNvCxnSpPr>
            <a:cxnSpLocks/>
            <a:stCxn id="35" idx="2"/>
            <a:endCxn id="27" idx="6"/>
          </p:cNvCxnSpPr>
          <p:nvPr/>
        </p:nvCxnSpPr>
        <p:spPr>
          <a:xfrm flipH="1">
            <a:off x="1728487" y="2932253"/>
            <a:ext cx="739814" cy="3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19A928-0E57-41BF-8DAC-1E1AC8F5920B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1666315" y="2932253"/>
            <a:ext cx="801986" cy="100102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9EDA39-9E0B-4BB6-BF12-2E6A75768055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>
            <a:off x="1728487" y="2932253"/>
            <a:ext cx="739814" cy="16860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1D7D2FA5-224D-4696-B97A-27BA1E98B809}"/>
              </a:ext>
            </a:extLst>
          </p:cNvPr>
          <p:cNvSpPr/>
          <p:nvPr/>
        </p:nvSpPr>
        <p:spPr>
          <a:xfrm>
            <a:off x="1947491" y="279134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D3031473-925B-475F-B57D-2440B76023BE}"/>
              </a:ext>
            </a:extLst>
          </p:cNvPr>
          <p:cNvCxnSpPr>
            <a:stCxn id="25" idx="1"/>
            <a:endCxn id="48" idx="7"/>
          </p:cNvCxnSpPr>
          <p:nvPr/>
        </p:nvCxnSpPr>
        <p:spPr>
          <a:xfrm rot="10800000" flipV="1">
            <a:off x="2098892" y="2413306"/>
            <a:ext cx="1379301" cy="396787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4D58DD-4120-4FCA-B8AC-3ABAE604CE70}"/>
              </a:ext>
            </a:extLst>
          </p:cNvPr>
          <p:cNvCxnSpPr>
            <a:cxnSpLocks/>
            <a:stCxn id="36" idx="2"/>
            <a:endCxn id="3" idx="6"/>
          </p:cNvCxnSpPr>
          <p:nvPr/>
        </p:nvCxnSpPr>
        <p:spPr>
          <a:xfrm flipH="1" flipV="1">
            <a:off x="1728487" y="2666036"/>
            <a:ext cx="739814" cy="1079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24A8B4-F7F3-42FD-B1A5-0F82CD6082BF}"/>
              </a:ext>
            </a:extLst>
          </p:cNvPr>
          <p:cNvCxnSpPr>
            <a:cxnSpLocks/>
            <a:stCxn id="36" idx="2"/>
            <a:endCxn id="27" idx="6"/>
          </p:cNvCxnSpPr>
          <p:nvPr/>
        </p:nvCxnSpPr>
        <p:spPr>
          <a:xfrm flipH="1" flipV="1">
            <a:off x="1728487" y="3250557"/>
            <a:ext cx="739814" cy="495418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222BD0-5BDD-47D1-A114-6E419B50C3FC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>
          <a:xfrm flipH="1">
            <a:off x="1728487" y="3745975"/>
            <a:ext cx="739814" cy="8723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EA4AB7-DBB5-4107-B5D7-CDC1D949E5BD}"/>
              </a:ext>
            </a:extLst>
          </p:cNvPr>
          <p:cNvCxnSpPr>
            <a:cxnSpLocks/>
            <a:stCxn id="38" idx="2"/>
            <a:endCxn id="3" idx="6"/>
          </p:cNvCxnSpPr>
          <p:nvPr/>
        </p:nvCxnSpPr>
        <p:spPr>
          <a:xfrm flipH="1" flipV="1">
            <a:off x="1728487" y="2666036"/>
            <a:ext cx="712807" cy="18936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01EACDD-C33E-4C63-93D5-4DD78191E320}"/>
              </a:ext>
            </a:extLst>
          </p:cNvPr>
          <p:cNvCxnSpPr>
            <a:cxnSpLocks/>
            <a:stCxn id="38" idx="2"/>
            <a:endCxn id="27" idx="6"/>
          </p:cNvCxnSpPr>
          <p:nvPr/>
        </p:nvCxnSpPr>
        <p:spPr>
          <a:xfrm flipH="1" flipV="1">
            <a:off x="1728487" y="3250557"/>
            <a:ext cx="712807" cy="130914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84C8A8-EF5A-4500-8358-D994EBED9742}"/>
              </a:ext>
            </a:extLst>
          </p:cNvPr>
          <p:cNvCxnSpPr>
            <a:cxnSpLocks/>
            <a:stCxn id="38" idx="2"/>
            <a:endCxn id="31" idx="6"/>
          </p:cNvCxnSpPr>
          <p:nvPr/>
        </p:nvCxnSpPr>
        <p:spPr>
          <a:xfrm flipH="1">
            <a:off x="1728487" y="4559697"/>
            <a:ext cx="712807" cy="586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25EF45-FCC0-456B-B8C4-1412CC4BCCCF}"/>
              </a:ext>
            </a:extLst>
          </p:cNvPr>
          <p:cNvSpPr txBox="1"/>
          <p:nvPr/>
        </p:nvSpPr>
        <p:spPr>
          <a:xfrm>
            <a:off x="989153" y="1893053"/>
            <a:ext cx="1109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노드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6907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64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입력하여 다음에 출현할 단어의 확률분포를 출력하는 모델의 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F5C3D1-C3B4-4798-90CF-759F308A895B}"/>
              </a:ext>
            </a:extLst>
          </p:cNvPr>
          <p:cNvGrpSpPr/>
          <p:nvPr/>
        </p:nvGrpSpPr>
        <p:grpSpPr>
          <a:xfrm>
            <a:off x="3277470" y="2210764"/>
            <a:ext cx="1700478" cy="1256449"/>
            <a:chOff x="2683304" y="2777924"/>
            <a:chExt cx="1700478" cy="125644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BC38891-2598-4237-8D73-044E178A6D3B}"/>
                </a:ext>
              </a:extLst>
            </p:cNvPr>
            <p:cNvCxnSpPr/>
            <p:nvPr/>
          </p:nvCxnSpPr>
          <p:spPr>
            <a:xfrm flipV="1">
              <a:off x="2736488" y="2806496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94CC6-F64C-4DDA-8A12-A4ADE42358AF}"/>
                </a:ext>
              </a:extLst>
            </p:cNvPr>
            <p:cNvSpPr/>
            <p:nvPr/>
          </p:nvSpPr>
          <p:spPr>
            <a:xfrm>
              <a:off x="2805499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473737-3257-483E-85E0-5759D42429DD}"/>
                </a:ext>
              </a:extLst>
            </p:cNvPr>
            <p:cNvSpPr/>
            <p:nvPr/>
          </p:nvSpPr>
          <p:spPr>
            <a:xfrm>
              <a:off x="3026087" y="2777924"/>
              <a:ext cx="67248" cy="6973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1A1E838-DA26-4C26-A565-C628861D10A3}"/>
                </a:ext>
              </a:extLst>
            </p:cNvPr>
            <p:cNvSpPr/>
            <p:nvPr/>
          </p:nvSpPr>
          <p:spPr>
            <a:xfrm>
              <a:off x="3246674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9BD832-F2FA-4104-8551-2684A044CC22}"/>
                </a:ext>
              </a:extLst>
            </p:cNvPr>
            <p:cNvSpPr/>
            <p:nvPr/>
          </p:nvSpPr>
          <p:spPr>
            <a:xfrm>
              <a:off x="3467261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7F772C-011F-4ABC-A68D-2121F285B457}"/>
                </a:ext>
              </a:extLst>
            </p:cNvPr>
            <p:cNvSpPr/>
            <p:nvPr/>
          </p:nvSpPr>
          <p:spPr>
            <a:xfrm>
              <a:off x="3687845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433E96-048C-4157-9296-2CBFBE2701AD}"/>
                </a:ext>
              </a:extLst>
            </p:cNvPr>
            <p:cNvSpPr/>
            <p:nvPr/>
          </p:nvSpPr>
          <p:spPr>
            <a:xfrm>
              <a:off x="3908430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AB76D8-D721-4C5C-80A0-E4A728234500}"/>
                </a:ext>
              </a:extLst>
            </p:cNvPr>
            <p:cNvSpPr/>
            <p:nvPr/>
          </p:nvSpPr>
          <p:spPr>
            <a:xfrm>
              <a:off x="4129015" y="3393529"/>
              <a:ext cx="83238" cy="8173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8AB7114-4F91-4433-9403-C6F254D5E337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52" y="3476352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392960-8C2E-4314-8616-078F4BAB3BE5}"/>
                </a:ext>
              </a:extLst>
            </p:cNvPr>
            <p:cNvSpPr txBox="1"/>
            <p:nvPr/>
          </p:nvSpPr>
          <p:spPr>
            <a:xfrm>
              <a:off x="2683304" y="3464344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DD79A-CD7B-4DA9-9FB2-D0082E0FB948}"/>
                </a:ext>
              </a:extLst>
            </p:cNvPr>
            <p:cNvSpPr txBox="1"/>
            <p:nvPr/>
          </p:nvSpPr>
          <p:spPr>
            <a:xfrm>
              <a:off x="2903891" y="3464344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265271-E53B-463C-B802-009B2EBD9863}"/>
                </a:ext>
              </a:extLst>
            </p:cNvPr>
            <p:cNvSpPr txBox="1"/>
            <p:nvPr/>
          </p:nvSpPr>
          <p:spPr>
            <a:xfrm>
              <a:off x="3124145" y="3464344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1933EA-9785-48C3-9271-E5A912F87521}"/>
                </a:ext>
              </a:extLst>
            </p:cNvPr>
            <p:cNvSpPr txBox="1"/>
            <p:nvPr/>
          </p:nvSpPr>
          <p:spPr>
            <a:xfrm>
              <a:off x="3356554" y="3464344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DAFEDC-D702-4AA5-9117-91F3E44E78C9}"/>
                </a:ext>
              </a:extLst>
            </p:cNvPr>
            <p:cNvSpPr txBox="1"/>
            <p:nvPr/>
          </p:nvSpPr>
          <p:spPr>
            <a:xfrm>
              <a:off x="3564988" y="3464344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67B61F-5B68-48FE-938F-2EF03F5298C6}"/>
                </a:ext>
              </a:extLst>
            </p:cNvPr>
            <p:cNvSpPr txBox="1"/>
            <p:nvPr/>
          </p:nvSpPr>
          <p:spPr>
            <a:xfrm>
              <a:off x="3785240" y="3464344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F5DC92-968B-48D7-8241-47D48A877FA3}"/>
                </a:ext>
              </a:extLst>
            </p:cNvPr>
            <p:cNvSpPr txBox="1"/>
            <p:nvPr/>
          </p:nvSpPr>
          <p:spPr>
            <a:xfrm>
              <a:off x="4048439" y="3464344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0F8CB-BE01-4C41-9961-01E06509FD83}"/>
              </a:ext>
            </a:extLst>
          </p:cNvPr>
          <p:cNvGrpSpPr/>
          <p:nvPr/>
        </p:nvGrpSpPr>
        <p:grpSpPr>
          <a:xfrm>
            <a:off x="8073234" y="2203992"/>
            <a:ext cx="1700478" cy="1227877"/>
            <a:chOff x="8003786" y="2771152"/>
            <a:chExt cx="1700478" cy="1227877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8BBE48A-8D66-4605-9AF6-27F2F0D65DE8}"/>
                </a:ext>
              </a:extLst>
            </p:cNvPr>
            <p:cNvCxnSpPr/>
            <p:nvPr/>
          </p:nvCxnSpPr>
          <p:spPr>
            <a:xfrm flipV="1">
              <a:off x="8056970" y="2771152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631D71D-7E65-41F7-A579-8BBD4E3BF396}"/>
                </a:ext>
              </a:extLst>
            </p:cNvPr>
            <p:cNvSpPr/>
            <p:nvPr/>
          </p:nvSpPr>
          <p:spPr>
            <a:xfrm>
              <a:off x="8125981" y="3161912"/>
              <a:ext cx="77285" cy="27801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9AEF42E-1289-4A10-89B7-2844B582B0E2}"/>
                </a:ext>
              </a:extLst>
            </p:cNvPr>
            <p:cNvSpPr/>
            <p:nvPr/>
          </p:nvSpPr>
          <p:spPr>
            <a:xfrm>
              <a:off x="8346568" y="3101369"/>
              <a:ext cx="77287" cy="3385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08D290F-9B03-4FBF-94C5-D51F3F64630F}"/>
                </a:ext>
              </a:extLst>
            </p:cNvPr>
            <p:cNvSpPr/>
            <p:nvPr/>
          </p:nvSpPr>
          <p:spPr>
            <a:xfrm>
              <a:off x="8567155" y="3181148"/>
              <a:ext cx="85903" cy="25877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45D09E-D3E8-4869-9B94-8284D16B72EA}"/>
                </a:ext>
              </a:extLst>
            </p:cNvPr>
            <p:cNvSpPr/>
            <p:nvPr/>
          </p:nvSpPr>
          <p:spPr>
            <a:xfrm>
              <a:off x="8787743" y="3146870"/>
              <a:ext cx="77117" cy="29305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88CA77B-A474-40B5-A8BD-8F677AAFF5E8}"/>
                </a:ext>
              </a:extLst>
            </p:cNvPr>
            <p:cNvSpPr/>
            <p:nvPr/>
          </p:nvSpPr>
          <p:spPr>
            <a:xfrm>
              <a:off x="9008327" y="3036440"/>
              <a:ext cx="83237" cy="40348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F76A40-E77A-487D-98AE-F391F330B117}"/>
                </a:ext>
              </a:extLst>
            </p:cNvPr>
            <p:cNvSpPr/>
            <p:nvPr/>
          </p:nvSpPr>
          <p:spPr>
            <a:xfrm>
              <a:off x="9228912" y="3067292"/>
              <a:ext cx="83236" cy="37263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90605B-14FE-4192-9A9A-9AD31F3437E1}"/>
                </a:ext>
              </a:extLst>
            </p:cNvPr>
            <p:cNvSpPr/>
            <p:nvPr/>
          </p:nvSpPr>
          <p:spPr>
            <a:xfrm>
              <a:off x="9449497" y="3146870"/>
              <a:ext cx="83236" cy="29305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0FC469B-F34D-491A-A40A-AA52CC5D48E2}"/>
                </a:ext>
              </a:extLst>
            </p:cNvPr>
            <p:cNvCxnSpPr>
              <a:cxnSpLocks/>
            </p:cNvCxnSpPr>
            <p:nvPr/>
          </p:nvCxnSpPr>
          <p:spPr>
            <a:xfrm>
              <a:off x="8051934" y="3441008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78B5E8-0947-4E6B-BF04-BF0E8A059033}"/>
                </a:ext>
              </a:extLst>
            </p:cNvPr>
            <p:cNvSpPr txBox="1"/>
            <p:nvPr/>
          </p:nvSpPr>
          <p:spPr>
            <a:xfrm>
              <a:off x="8003786" y="3429000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8B0CEC-C2B2-4937-85CA-42D130F03C06}"/>
                </a:ext>
              </a:extLst>
            </p:cNvPr>
            <p:cNvSpPr txBox="1"/>
            <p:nvPr/>
          </p:nvSpPr>
          <p:spPr>
            <a:xfrm>
              <a:off x="8224373" y="3429000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29B1B0-A038-4F16-A903-77CAA083C54E}"/>
                </a:ext>
              </a:extLst>
            </p:cNvPr>
            <p:cNvSpPr txBox="1"/>
            <p:nvPr/>
          </p:nvSpPr>
          <p:spPr>
            <a:xfrm>
              <a:off x="8444627" y="3429000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81306C-9EA0-4A5F-93AF-58F66BD543F3}"/>
                </a:ext>
              </a:extLst>
            </p:cNvPr>
            <p:cNvSpPr txBox="1"/>
            <p:nvPr/>
          </p:nvSpPr>
          <p:spPr>
            <a:xfrm>
              <a:off x="8677036" y="3429000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1CA09A-F2AB-4373-8438-D071CD1971E6}"/>
                </a:ext>
              </a:extLst>
            </p:cNvPr>
            <p:cNvSpPr txBox="1"/>
            <p:nvPr/>
          </p:nvSpPr>
          <p:spPr>
            <a:xfrm>
              <a:off x="8885470" y="3429000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6F397-AFFD-4303-AA20-A80426E1E29A}"/>
                </a:ext>
              </a:extLst>
            </p:cNvPr>
            <p:cNvSpPr txBox="1"/>
            <p:nvPr/>
          </p:nvSpPr>
          <p:spPr>
            <a:xfrm>
              <a:off x="9105722" y="3429000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E806A7-424F-47C4-9E00-310A0489AE43}"/>
                </a:ext>
              </a:extLst>
            </p:cNvPr>
            <p:cNvSpPr txBox="1"/>
            <p:nvPr/>
          </p:nvSpPr>
          <p:spPr>
            <a:xfrm>
              <a:off x="9368921" y="3429000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25A86-F001-42AC-BA18-97B3613EDCE5}"/>
              </a:ext>
            </a:extLst>
          </p:cNvPr>
          <p:cNvSpPr/>
          <p:nvPr/>
        </p:nvSpPr>
        <p:spPr>
          <a:xfrm>
            <a:off x="6650654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FAD671A-0053-42DB-AA92-F449FCACB113}"/>
              </a:ext>
            </a:extLst>
          </p:cNvPr>
          <p:cNvCxnSpPr>
            <a:cxnSpLocks/>
          </p:cNvCxnSpPr>
          <p:nvPr/>
        </p:nvCxnSpPr>
        <p:spPr>
          <a:xfrm flipH="1">
            <a:off x="7604567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AFE4E9F-F352-4059-BD1C-733C1C061A5E}"/>
              </a:ext>
            </a:extLst>
          </p:cNvPr>
          <p:cNvCxnSpPr>
            <a:cxnSpLocks/>
          </p:cNvCxnSpPr>
          <p:nvPr/>
        </p:nvCxnSpPr>
        <p:spPr>
          <a:xfrm flipH="1">
            <a:off x="6161590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3E2E6-6139-404A-B0B7-C58A402831FD}"/>
              </a:ext>
            </a:extLst>
          </p:cNvPr>
          <p:cNvSpPr txBox="1"/>
          <p:nvPr/>
        </p:nvSpPr>
        <p:spPr>
          <a:xfrm>
            <a:off x="5655861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57B22A-ED0D-4BF2-80EC-238F60B0BD72}"/>
              </a:ext>
            </a:extLst>
          </p:cNvPr>
          <p:cNvSpPr/>
          <p:nvPr/>
        </p:nvSpPr>
        <p:spPr>
          <a:xfrm>
            <a:off x="1835489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4242173-2AD8-425F-AC32-D0C679D2B091}"/>
              </a:ext>
            </a:extLst>
          </p:cNvPr>
          <p:cNvCxnSpPr>
            <a:cxnSpLocks/>
          </p:cNvCxnSpPr>
          <p:nvPr/>
        </p:nvCxnSpPr>
        <p:spPr>
          <a:xfrm flipH="1">
            <a:off x="2789402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055E46-82B7-4C8A-A4A8-7F419F880500}"/>
              </a:ext>
            </a:extLst>
          </p:cNvPr>
          <p:cNvCxnSpPr>
            <a:cxnSpLocks/>
          </p:cNvCxnSpPr>
          <p:nvPr/>
        </p:nvCxnSpPr>
        <p:spPr>
          <a:xfrm flipH="1">
            <a:off x="1346425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9F65F92-31D3-4F42-B8F0-2533C52AA0B4}"/>
              </a:ext>
            </a:extLst>
          </p:cNvPr>
          <p:cNvSpPr txBox="1"/>
          <p:nvPr/>
        </p:nvSpPr>
        <p:spPr>
          <a:xfrm>
            <a:off x="840696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57E242-427E-4E00-97D7-3B78C58B3529}"/>
              </a:ext>
            </a:extLst>
          </p:cNvPr>
          <p:cNvSpPr txBox="1"/>
          <p:nvPr/>
        </p:nvSpPr>
        <p:spPr>
          <a:xfrm>
            <a:off x="3453341" y="1950904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82244C-38C4-415F-A2BE-C1E11778DCD0}"/>
              </a:ext>
            </a:extLst>
          </p:cNvPr>
          <p:cNvSpPr txBox="1"/>
          <p:nvPr/>
        </p:nvSpPr>
        <p:spPr>
          <a:xfrm>
            <a:off x="8249276" y="226848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F0D656-31DC-4D1E-BCB2-F1D19B1AE479}"/>
              </a:ext>
            </a:extLst>
          </p:cNvPr>
          <p:cNvSpPr txBox="1"/>
          <p:nvPr/>
        </p:nvSpPr>
        <p:spPr>
          <a:xfrm>
            <a:off x="768066" y="3694875"/>
            <a:ext cx="90939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과거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다음에 출현할 단어의 확률분포를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언어 모델의 예측 성능을 평가하는 척도로 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자주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 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간단히 말하면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역수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수가 하나일 때에 정확히 일치한다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작을수록 좋은 값이다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(number of branches):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취할 수 있는 선택사항의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정도로 좁혔다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후보가 아직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58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/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𝒏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  <m: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𝒍𝒐𝒈</m:t>
                              </m:r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/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N: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데이터의 총 개수</a:t>
                </a:r>
              </a:p>
              <a:p>
                <a:pPr algn="l"/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tn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원 핫 벡터로 나타낸 정답 레이블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n</a:t>
                </a:r>
                <a:r>
                  <a:rPr lang="ko-KR" altLang="en-US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개째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데이터의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k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번째 값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𝒚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확률분포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신경망에서는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Softmax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</a:p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신경망의 손실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교차 엔트로피 오차를 뜻하는 식과 같은 식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blipFill>
                <a:blip r:embed="rId4"/>
                <a:stretch>
                  <a:fillRect l="-829" t="-2066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/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𝒑𝒆𝒓𝒑𝒍𝒆𝒙𝒊𝒕𝒚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𝒆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데이터가 여러 개일 때</a:t>
            </a:r>
          </a:p>
        </p:txBody>
      </p:sp>
    </p:spTree>
    <p:extLst>
      <p:ext uri="{BB962C8B-B14F-4D97-AF65-F5344CB8AC3E}">
        <p14:creationId xmlns:p14="http://schemas.microsoft.com/office/powerpoint/2010/main" val="305242751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 코드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928581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3912910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74728810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DB25-DFE0-4779-8B89-BAEE74DE04CE}"/>
              </a:ext>
            </a:extLst>
          </p:cNvPr>
          <p:cNvSpPr txBox="1"/>
          <p:nvPr/>
        </p:nvSpPr>
        <p:spPr>
          <a:xfrm>
            <a:off x="951612" y="1619123"/>
            <a:ext cx="6255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시계열 데이터의 장기 의존 관계를 학습하기 어렵다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이유는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기울기 소실 혹은 기울기 폭발이 일어나기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AD9F-7F32-4B2A-B76C-6054D46A072D}"/>
              </a:ext>
            </a:extLst>
          </p:cNvPr>
          <p:cNvSpPr txBox="1"/>
          <p:nvPr/>
        </p:nvSpPr>
        <p:spPr>
          <a:xfrm>
            <a:off x="497990" y="2799741"/>
            <a:ext cx="30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순환을 펼치기 전과 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448CEF-F5D0-4537-8F28-9E8F7D2A4408}"/>
              </a:ext>
            </a:extLst>
          </p:cNvPr>
          <p:cNvSpPr/>
          <p:nvPr/>
        </p:nvSpPr>
        <p:spPr>
          <a:xfrm>
            <a:off x="529705" y="421192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/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blipFill>
                <a:blip r:embed="rId3"/>
                <a:stretch>
                  <a:fillRect l="-32432" r="-16216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/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blipFill>
                <a:blip r:embed="rId4"/>
                <a:stretch>
                  <a:fillRect l="-31579" r="-18421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8118B9-9FD0-4CF2-90E1-16D7E69B43F2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175494" y="463511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FC783-1318-4166-B199-97CCFC203C9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75494" y="3735135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5B961DE-E57C-4E77-8EF4-958D390089B1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1392720" y="3994783"/>
            <a:ext cx="211595" cy="645875"/>
          </a:xfrm>
          <a:prstGeom prst="bentConnector4">
            <a:avLst>
              <a:gd name="adj1" fmla="val -98880"/>
              <a:gd name="adj2" fmla="val 13239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/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blipFill>
                <a:blip r:embed="rId5"/>
                <a:stretch>
                  <a:fillRect l="-10204" r="-10204" b="-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E7A06D-D424-4A38-930C-059F879707D8}"/>
              </a:ext>
            </a:extLst>
          </p:cNvPr>
          <p:cNvSpPr/>
          <p:nvPr/>
        </p:nvSpPr>
        <p:spPr>
          <a:xfrm>
            <a:off x="2734004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/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blipFill>
                <a:blip r:embed="rId6"/>
                <a:stretch>
                  <a:fillRect l="-22222" r="-11111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/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blipFill>
                <a:blip r:embed="rId7"/>
                <a:stretch>
                  <a:fillRect l="-21277" r="-10638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2BEA82-3C97-4EF9-8C04-77BC1BB794A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3379097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5C06D7-7709-4049-A657-1C188ECEF9B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79793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B368E71-48B4-4FBD-B180-9F18842DC90C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16200000" flipH="1">
            <a:off x="3816051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D6FB60F-6D7F-4633-ABA0-2AB662704111}"/>
              </a:ext>
            </a:extLst>
          </p:cNvPr>
          <p:cNvSpPr/>
          <p:nvPr/>
        </p:nvSpPr>
        <p:spPr>
          <a:xfrm>
            <a:off x="4463821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/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blipFill>
                <a:blip r:embed="rId8"/>
                <a:stretch>
                  <a:fillRect l="-22727" r="-11364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/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blipFill>
                <a:blip r:embed="rId9"/>
                <a:stretch>
                  <a:fillRect l="-21739" r="-10870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62AA63-B9F6-44B5-A7F1-B92F4449392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5109696" y="4681624"/>
            <a:ext cx="3815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BE8551-3123-4676-966D-E54FA95C85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09609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7FED389-187F-4BC0-9F2C-DEFF07BF6DB9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rot="16200000" flipH="1">
            <a:off x="5545868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AD024F-F326-4E94-82CD-63CFCB3CCBF1}"/>
              </a:ext>
            </a:extLst>
          </p:cNvPr>
          <p:cNvSpPr/>
          <p:nvPr/>
        </p:nvSpPr>
        <p:spPr>
          <a:xfrm>
            <a:off x="619363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/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blipFill>
                <a:blip r:embed="rId10"/>
                <a:stretch>
                  <a:fillRect l="-21739" r="-10870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/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blipFill>
                <a:blip r:embed="rId11"/>
                <a:stretch>
                  <a:fillRect l="-18750" r="-10417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05E20E-0EA1-480B-96F0-0FED7B9FC8F4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838730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CBFB7F-B0B9-485A-9D15-4CCC8B0EFD6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839426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FD6753-A307-418F-AF45-4C3DABCA62C5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>
          <a:xfrm rot="16200000" flipH="1">
            <a:off x="7342496" y="3755449"/>
            <a:ext cx="211595" cy="1217564"/>
          </a:xfrm>
          <a:prstGeom prst="bentConnector4">
            <a:avLst>
              <a:gd name="adj1" fmla="val -98880"/>
              <a:gd name="adj2" fmla="val 6150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CBD91F-3CE3-4BEF-B518-962F2FC4F7EB}"/>
              </a:ext>
            </a:extLst>
          </p:cNvPr>
          <p:cNvSpPr/>
          <p:nvPr/>
        </p:nvSpPr>
        <p:spPr>
          <a:xfrm>
            <a:off x="805707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/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blipFill>
                <a:blip r:embed="rId12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/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blipFill>
                <a:blip r:embed="rId13"/>
                <a:stretch>
                  <a:fillRect l="-28205" r="-15385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4F9601-5576-4486-BEE8-DF801CBA8AA2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8702866" y="468162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850B4C-0200-4C48-B7BB-FEF8DC79CEDA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702865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8460BCA-145F-4D3B-9323-41E84C2CF4B1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9089975" y="3871410"/>
            <a:ext cx="209416" cy="983463"/>
          </a:xfrm>
          <a:prstGeom prst="bentConnector4">
            <a:avLst>
              <a:gd name="adj1" fmla="val -99909"/>
              <a:gd name="adj2" fmla="val 8283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/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blipFill>
                <a:blip r:embed="rId14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/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blipFill>
                <a:blip r:embed="rId15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/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blipFill>
                <a:blip r:embed="rId16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667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311ABE-AB53-42F5-BE47-4D58A4BE9C88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494FBB3-127A-42CA-B55F-54C2A11DFE46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0066EA-CE46-488D-A2FA-0359F2CF2C1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42C09-A360-4F58-9280-487B96E90337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CF3D1B-C77A-4DD0-9F6E-3DF6BFD23766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2DC814-9053-4431-9608-5E1096F48DA9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9B5D9B-C9DC-497A-AFDE-2C570591B448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DA1CAC-72F3-4FC6-91C7-A236F2BD213D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AF08FB-3402-4334-A648-127C92570D05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A751D03-C8C3-4877-8477-42C3B7AF0F8C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A84D7C-2C2E-4672-99D5-30E708095F2F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6288AD4-C082-477A-9E6E-4BB6BD92CC3B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47D35A3-B6C4-485A-A83A-E8AEA895AB7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/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7F24FE-BDB5-444F-848C-F2374327166C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0D5C5D4-ED3C-437A-AC7A-68A6AD0BEB25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72E977-00B9-4F1B-9FB9-A2ECB6ACA6D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5D0011-0AB1-484B-9922-CE2B6214002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AB1902-1CA3-4F68-B4DA-DD76078F383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069812" y="3291497"/>
            <a:ext cx="2279352" cy="95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77D0283-2642-4D64-98AE-33B5F42F4DD3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1FBE6A5-ADAA-4094-8C03-DFE88D0F793D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A3F9EE7-4B6A-4079-A361-6BC1FC5129C2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E0CAAEA-DA4C-4640-A1DB-900B234E2D20}"/>
              </a:ext>
            </a:extLst>
          </p:cNvPr>
          <p:cNvCxnSpPr>
            <a:cxnSpLocks/>
            <a:stCxn id="44" idx="6"/>
            <a:endCxn id="54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B883D2C-AE23-4E53-9E42-D2C791C8CBC4}"/>
              </a:ext>
            </a:extLst>
          </p:cNvPr>
          <p:cNvCxnSpPr>
            <a:cxnSpLocks/>
            <a:stCxn id="45" idx="6"/>
            <a:endCxn id="54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86CA770-B071-45AC-9782-BB126CA39071}"/>
              </a:ext>
            </a:extLst>
          </p:cNvPr>
          <p:cNvCxnSpPr>
            <a:cxnSpLocks/>
            <a:stCxn id="54" idx="6"/>
            <a:endCxn id="51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F8C3FDE-579E-4878-85EE-5444C3EC0E87}"/>
              </a:ext>
            </a:extLst>
          </p:cNvPr>
          <p:cNvCxnSpPr>
            <a:cxnSpLocks/>
            <a:stCxn id="51" idx="0"/>
            <a:endCxn id="48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808B4BD-1826-406C-8754-FAA3CF73E672}"/>
              </a:ext>
            </a:extLst>
          </p:cNvPr>
          <p:cNvCxnSpPr>
            <a:stCxn id="48" idx="0"/>
            <a:endCxn id="60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20977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13E8D6B-1753-4A65-A5B7-D6376187B4B8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7222992" y="1583720"/>
            <a:ext cx="1025" cy="10063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64243475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578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: 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장기 기억이 필요한 문제의 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78206-608A-4789-A64C-CEACA882EF3C}"/>
              </a:ext>
            </a:extLst>
          </p:cNvPr>
          <p:cNvSpPr txBox="1"/>
          <p:nvPr/>
        </p:nvSpPr>
        <p:spPr>
          <a:xfrm>
            <a:off x="646010" y="2087009"/>
            <a:ext cx="86810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단어들을 기초로 다음에 출현할 단어를 예측하는 일을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단점을 확인하는 차원에서 다음의 문제를 다시 생각해보았다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이 문제에 올바르게 답하라면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맥락에서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TV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보고 있음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방에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Mary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들어옴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정보를 기억해야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정보를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 인코딩해 보관해야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33932A-F1E0-44B4-8B85-91FBA8F0DC86}"/>
              </a:ext>
            </a:extLst>
          </p:cNvPr>
          <p:cNvSpPr txBox="1"/>
          <p:nvPr/>
        </p:nvSpPr>
        <p:spPr>
          <a:xfrm>
            <a:off x="870029" y="1348511"/>
            <a:ext cx="80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 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57317-DA01-4176-9B0E-DDFFFCA26627}"/>
              </a:ext>
            </a:extLst>
          </p:cNvPr>
          <p:cNvSpPr/>
          <p:nvPr/>
        </p:nvSpPr>
        <p:spPr>
          <a:xfrm>
            <a:off x="8252507" y="1359884"/>
            <a:ext cx="551726" cy="27393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7675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"Tom"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학습할 때의 기울기 흐름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968105-D8D1-44AC-90EE-358FE5FCBCC3}"/>
              </a:ext>
            </a:extLst>
          </p:cNvPr>
          <p:cNvSpPr/>
          <p:nvPr/>
        </p:nvSpPr>
        <p:spPr>
          <a:xfrm>
            <a:off x="164971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0A02B2-554D-48D5-AD44-A6554A8441F9}"/>
              </a:ext>
            </a:extLst>
          </p:cNvPr>
          <p:cNvCxnSpPr>
            <a:cxnSpLocks/>
            <a:stCxn id="9" idx="0"/>
            <a:endCxn id="42" idx="1"/>
          </p:cNvCxnSpPr>
          <p:nvPr/>
        </p:nvCxnSpPr>
        <p:spPr>
          <a:xfrm flipV="1">
            <a:off x="2164475" y="1667649"/>
            <a:ext cx="1995203" cy="1156574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FFD8B1-1C0D-4D3F-9D17-937DDB70865F}"/>
              </a:ext>
            </a:extLst>
          </p:cNvPr>
          <p:cNvCxnSpPr>
            <a:cxnSpLocks/>
          </p:cNvCxnSpPr>
          <p:nvPr/>
        </p:nvCxnSpPr>
        <p:spPr>
          <a:xfrm>
            <a:off x="216447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BA39A3-83B2-4D90-9049-7ABEA7D4B025}"/>
              </a:ext>
            </a:extLst>
          </p:cNvPr>
          <p:cNvSpPr/>
          <p:nvPr/>
        </p:nvSpPr>
        <p:spPr>
          <a:xfrm>
            <a:off x="164971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C9882-BA31-4E2A-B2BC-94876D0CF876}"/>
              </a:ext>
            </a:extLst>
          </p:cNvPr>
          <p:cNvSpPr/>
          <p:nvPr/>
        </p:nvSpPr>
        <p:spPr>
          <a:xfrm>
            <a:off x="164971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0AC7DA-5D1E-4ACF-859E-BCAC7680EA32}"/>
              </a:ext>
            </a:extLst>
          </p:cNvPr>
          <p:cNvCxnSpPr>
            <a:cxnSpLocks/>
          </p:cNvCxnSpPr>
          <p:nvPr/>
        </p:nvCxnSpPr>
        <p:spPr>
          <a:xfrm flipV="1">
            <a:off x="216447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7172-177A-4D0A-9A58-46EBE6ED4842}"/>
              </a:ext>
            </a:extLst>
          </p:cNvPr>
          <p:cNvCxnSpPr>
            <a:cxnSpLocks/>
          </p:cNvCxnSpPr>
          <p:nvPr/>
        </p:nvCxnSpPr>
        <p:spPr>
          <a:xfrm>
            <a:off x="216447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15606C-17D4-4821-A0BD-EC099F7754F1}"/>
              </a:ext>
            </a:extLst>
          </p:cNvPr>
          <p:cNvSpPr/>
          <p:nvPr/>
        </p:nvSpPr>
        <p:spPr>
          <a:xfrm>
            <a:off x="164971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AF6DE7-069F-4E47-A0B0-3D84BAED7E1D}"/>
              </a:ext>
            </a:extLst>
          </p:cNvPr>
          <p:cNvCxnSpPr>
            <a:cxnSpLocks/>
          </p:cNvCxnSpPr>
          <p:nvPr/>
        </p:nvCxnSpPr>
        <p:spPr>
          <a:xfrm>
            <a:off x="216447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/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𝐓𝐨𝐦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blipFill>
                <a:blip r:embed="rId3"/>
                <a:stretch>
                  <a:fillRect l="-8824" r="-7843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1360F5F2-F5D0-445B-A31B-E33591813039}"/>
              </a:ext>
            </a:extLst>
          </p:cNvPr>
          <p:cNvSpPr/>
          <p:nvPr/>
        </p:nvSpPr>
        <p:spPr>
          <a:xfrm>
            <a:off x="205114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B17A56-59AB-4F45-99D8-08C6A0AB2010}"/>
              </a:ext>
            </a:extLst>
          </p:cNvPr>
          <p:cNvCxnSpPr>
            <a:cxnSpLocks/>
            <a:stCxn id="24" idx="6"/>
            <a:endCxn id="32" idx="1"/>
          </p:cNvCxnSpPr>
          <p:nvPr/>
        </p:nvCxnSpPr>
        <p:spPr>
          <a:xfrm>
            <a:off x="2164472" y="4335453"/>
            <a:ext cx="1241423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7FDB5-83C3-4BC2-AD95-6E568ADE1A06}"/>
              </a:ext>
            </a:extLst>
          </p:cNvPr>
          <p:cNvSpPr/>
          <p:nvPr/>
        </p:nvSpPr>
        <p:spPr>
          <a:xfrm>
            <a:off x="340589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6B689F-78F6-44DB-BA32-45C1F0461EF3}"/>
              </a:ext>
            </a:extLst>
          </p:cNvPr>
          <p:cNvCxnSpPr>
            <a:cxnSpLocks/>
            <a:stCxn id="26" idx="0"/>
            <a:endCxn id="42" idx="2"/>
          </p:cNvCxnSpPr>
          <p:nvPr/>
        </p:nvCxnSpPr>
        <p:spPr>
          <a:xfrm flipV="1">
            <a:off x="3920655" y="1821537"/>
            <a:ext cx="553212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93CCF-9A59-4C5B-AAF1-29770BAECEB0}"/>
              </a:ext>
            </a:extLst>
          </p:cNvPr>
          <p:cNvCxnSpPr>
            <a:cxnSpLocks/>
          </p:cNvCxnSpPr>
          <p:nvPr/>
        </p:nvCxnSpPr>
        <p:spPr>
          <a:xfrm>
            <a:off x="392065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1165C3E-4761-47B3-AF75-C9807B3ED9AF}"/>
              </a:ext>
            </a:extLst>
          </p:cNvPr>
          <p:cNvSpPr/>
          <p:nvPr/>
        </p:nvSpPr>
        <p:spPr>
          <a:xfrm>
            <a:off x="340589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918FE-4CEB-4427-BFC6-A91C39277249}"/>
              </a:ext>
            </a:extLst>
          </p:cNvPr>
          <p:cNvSpPr/>
          <p:nvPr/>
        </p:nvSpPr>
        <p:spPr>
          <a:xfrm>
            <a:off x="340589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67AF7-A32F-4199-8B3A-99BB72F6CCB8}"/>
              </a:ext>
            </a:extLst>
          </p:cNvPr>
          <p:cNvCxnSpPr>
            <a:cxnSpLocks/>
          </p:cNvCxnSpPr>
          <p:nvPr/>
        </p:nvCxnSpPr>
        <p:spPr>
          <a:xfrm flipV="1">
            <a:off x="392065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B7242D-99F0-42BE-8114-391231E3AFA7}"/>
              </a:ext>
            </a:extLst>
          </p:cNvPr>
          <p:cNvCxnSpPr>
            <a:cxnSpLocks/>
          </p:cNvCxnSpPr>
          <p:nvPr/>
        </p:nvCxnSpPr>
        <p:spPr>
          <a:xfrm>
            <a:off x="392065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CE18C4-50FC-48F2-B4A1-40A3BF0C9E80}"/>
              </a:ext>
            </a:extLst>
          </p:cNvPr>
          <p:cNvSpPr/>
          <p:nvPr/>
        </p:nvSpPr>
        <p:spPr>
          <a:xfrm>
            <a:off x="340589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4A0F4F-275C-4DE4-87FE-A6DB238E7EF2}"/>
              </a:ext>
            </a:extLst>
          </p:cNvPr>
          <p:cNvCxnSpPr>
            <a:cxnSpLocks/>
          </p:cNvCxnSpPr>
          <p:nvPr/>
        </p:nvCxnSpPr>
        <p:spPr>
          <a:xfrm>
            <a:off x="392065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/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blipFill>
                <a:blip r:embed="rId4"/>
                <a:stretch>
                  <a:fillRect l="-3226" r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/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blipFill>
                <a:blip r:embed="rId5"/>
                <a:stretch>
                  <a:fillRect l="-6796" r="-8738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0E5147B7-C932-47D4-B939-77067AC07285}"/>
              </a:ext>
            </a:extLst>
          </p:cNvPr>
          <p:cNvSpPr/>
          <p:nvPr/>
        </p:nvSpPr>
        <p:spPr>
          <a:xfrm>
            <a:off x="380732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D55B59-EED9-4F4A-96F6-8DDAA4248F0C}"/>
              </a:ext>
            </a:extLst>
          </p:cNvPr>
          <p:cNvCxnSpPr>
            <a:cxnSpLocks/>
            <a:stCxn id="43" idx="6"/>
            <a:endCxn id="51" idx="1"/>
          </p:cNvCxnSpPr>
          <p:nvPr/>
        </p:nvCxnSpPr>
        <p:spPr>
          <a:xfrm>
            <a:off x="3920652" y="4335453"/>
            <a:ext cx="1250885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A3909-1202-4973-8DDA-9C51877909A0}"/>
              </a:ext>
            </a:extLst>
          </p:cNvPr>
          <p:cNvSpPr/>
          <p:nvPr/>
        </p:nvSpPr>
        <p:spPr>
          <a:xfrm>
            <a:off x="5171538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6DCB7A-6B5C-4D41-AA34-B0A806CC9571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H="1" flipV="1">
            <a:off x="4473867" y="1821537"/>
            <a:ext cx="1212430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93A3BB-E5BA-4D26-AEEB-82E8990B6026}"/>
              </a:ext>
            </a:extLst>
          </p:cNvPr>
          <p:cNvCxnSpPr>
            <a:cxnSpLocks/>
          </p:cNvCxnSpPr>
          <p:nvPr/>
        </p:nvCxnSpPr>
        <p:spPr>
          <a:xfrm>
            <a:off x="5686297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915EF0-09BF-4989-B264-D8A2AC80B03C}"/>
              </a:ext>
            </a:extLst>
          </p:cNvPr>
          <p:cNvSpPr/>
          <p:nvPr/>
        </p:nvSpPr>
        <p:spPr>
          <a:xfrm>
            <a:off x="5171538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C426EF-C52D-4E2C-B5C1-C242ADDB4F0A}"/>
              </a:ext>
            </a:extLst>
          </p:cNvPr>
          <p:cNvSpPr/>
          <p:nvPr/>
        </p:nvSpPr>
        <p:spPr>
          <a:xfrm>
            <a:off x="5171538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CB9F31-633B-4C68-A235-29058A4483AB}"/>
              </a:ext>
            </a:extLst>
          </p:cNvPr>
          <p:cNvCxnSpPr>
            <a:cxnSpLocks/>
          </p:cNvCxnSpPr>
          <p:nvPr/>
        </p:nvCxnSpPr>
        <p:spPr>
          <a:xfrm flipV="1">
            <a:off x="5686296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1E754-5791-4B00-95F2-3B3A7A467463}"/>
              </a:ext>
            </a:extLst>
          </p:cNvPr>
          <p:cNvCxnSpPr>
            <a:cxnSpLocks/>
          </p:cNvCxnSpPr>
          <p:nvPr/>
        </p:nvCxnSpPr>
        <p:spPr>
          <a:xfrm>
            <a:off x="5686296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E4402B-D6FD-4C3E-BD7B-DCFDCDD429B1}"/>
              </a:ext>
            </a:extLst>
          </p:cNvPr>
          <p:cNvSpPr/>
          <p:nvPr/>
        </p:nvSpPr>
        <p:spPr>
          <a:xfrm>
            <a:off x="5171538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2349E4-5F19-4225-AFF3-900F14B643A2}"/>
              </a:ext>
            </a:extLst>
          </p:cNvPr>
          <p:cNvCxnSpPr>
            <a:cxnSpLocks/>
          </p:cNvCxnSpPr>
          <p:nvPr/>
        </p:nvCxnSpPr>
        <p:spPr>
          <a:xfrm>
            <a:off x="5686296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/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𝐰𝐚𝐭𝐜𝐡𝐢𝐧𝐠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blipFill>
                <a:blip r:embed="rId6"/>
                <a:stretch>
                  <a:fillRect l="-6701" t="-3922" r="-7216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9F32C1AA-ACC6-4637-BD31-7012F9A2E0DA}"/>
              </a:ext>
            </a:extLst>
          </p:cNvPr>
          <p:cNvSpPr/>
          <p:nvPr/>
        </p:nvSpPr>
        <p:spPr>
          <a:xfrm>
            <a:off x="5572969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A66E4B-31B0-4B14-8E5D-58D09BAE25FD}"/>
              </a:ext>
            </a:extLst>
          </p:cNvPr>
          <p:cNvCxnSpPr>
            <a:cxnSpLocks/>
            <a:stCxn id="60" idx="6"/>
            <a:endCxn id="68" idx="1"/>
          </p:cNvCxnSpPr>
          <p:nvPr/>
        </p:nvCxnSpPr>
        <p:spPr>
          <a:xfrm>
            <a:off x="5686295" y="4335453"/>
            <a:ext cx="1501139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9C7B0A3-9D4F-448A-881E-D04A03158C0E}"/>
              </a:ext>
            </a:extLst>
          </p:cNvPr>
          <p:cNvSpPr/>
          <p:nvPr/>
        </p:nvSpPr>
        <p:spPr>
          <a:xfrm>
            <a:off x="7187434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30A798-00ED-4270-9808-82AF3CD1ED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4788055" y="1667649"/>
            <a:ext cx="2800812" cy="116362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3F164-8F69-40C1-9D5C-37CA17E27CC3}"/>
              </a:ext>
            </a:extLst>
          </p:cNvPr>
          <p:cNvCxnSpPr>
            <a:cxnSpLocks/>
          </p:cNvCxnSpPr>
          <p:nvPr/>
        </p:nvCxnSpPr>
        <p:spPr>
          <a:xfrm>
            <a:off x="7702193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9B60976-4381-4143-8322-E810600F6A5A}"/>
              </a:ext>
            </a:extLst>
          </p:cNvPr>
          <p:cNvSpPr/>
          <p:nvPr/>
        </p:nvSpPr>
        <p:spPr>
          <a:xfrm>
            <a:off x="7187434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04944B0-E39B-4859-83A6-1BDECF2160E5}"/>
              </a:ext>
            </a:extLst>
          </p:cNvPr>
          <p:cNvSpPr/>
          <p:nvPr/>
        </p:nvSpPr>
        <p:spPr>
          <a:xfrm>
            <a:off x="7187433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262D5A-A73C-496C-AAA1-0E4B22FF253D}"/>
              </a:ext>
            </a:extLst>
          </p:cNvPr>
          <p:cNvCxnSpPr>
            <a:cxnSpLocks/>
          </p:cNvCxnSpPr>
          <p:nvPr/>
        </p:nvCxnSpPr>
        <p:spPr>
          <a:xfrm flipV="1">
            <a:off x="7702192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5407D0-7459-4173-A68B-56E0DF428209}"/>
              </a:ext>
            </a:extLst>
          </p:cNvPr>
          <p:cNvCxnSpPr>
            <a:cxnSpLocks/>
          </p:cNvCxnSpPr>
          <p:nvPr/>
        </p:nvCxnSpPr>
        <p:spPr>
          <a:xfrm>
            <a:off x="7702192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5CA557-85EB-4C96-A862-05794B81A7CC}"/>
              </a:ext>
            </a:extLst>
          </p:cNvPr>
          <p:cNvSpPr/>
          <p:nvPr/>
        </p:nvSpPr>
        <p:spPr>
          <a:xfrm>
            <a:off x="7187433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BAD616-B939-46CF-A3B6-A58B487E9357}"/>
              </a:ext>
            </a:extLst>
          </p:cNvPr>
          <p:cNvCxnSpPr>
            <a:cxnSpLocks/>
          </p:cNvCxnSpPr>
          <p:nvPr/>
        </p:nvCxnSpPr>
        <p:spPr>
          <a:xfrm>
            <a:off x="7702192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/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𝐭𝐨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blipFill>
                <a:blip r:embed="rId7"/>
                <a:stretch>
                  <a:fillRect l="-12963" r="-1296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타원 76">
            <a:extLst>
              <a:ext uri="{FF2B5EF4-FFF2-40B4-BE49-F238E27FC236}">
                <a16:creationId xmlns:a16="http://schemas.microsoft.com/office/drawing/2014/main" id="{199DE0D8-ACFC-4166-900F-4D9E41A258F1}"/>
              </a:ext>
            </a:extLst>
          </p:cNvPr>
          <p:cNvSpPr/>
          <p:nvPr/>
        </p:nvSpPr>
        <p:spPr>
          <a:xfrm>
            <a:off x="5717465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/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/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/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/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blipFill>
                <a:blip r:embed="rId1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/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/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/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/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/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/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E3B1F922-C4D8-498B-9A53-B1A5FEE7E379}"/>
              </a:ext>
            </a:extLst>
          </p:cNvPr>
          <p:cNvSpPr/>
          <p:nvPr/>
        </p:nvSpPr>
        <p:spPr>
          <a:xfrm>
            <a:off x="3945893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EF5B55D-9F78-402A-9261-7E52E976C747}"/>
              </a:ext>
            </a:extLst>
          </p:cNvPr>
          <p:cNvSpPr/>
          <p:nvPr/>
        </p:nvSpPr>
        <p:spPr>
          <a:xfrm>
            <a:off x="2182037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DBC6F-36D3-4D60-9F2B-A57A0FFA4B54}"/>
              </a:ext>
            </a:extLst>
          </p:cNvPr>
          <p:cNvSpPr/>
          <p:nvPr/>
        </p:nvSpPr>
        <p:spPr>
          <a:xfrm>
            <a:off x="3405452" y="4704112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63C0E1-E848-4EA0-9A18-D6F9B7933D0C}"/>
              </a:ext>
            </a:extLst>
          </p:cNvPr>
          <p:cNvSpPr/>
          <p:nvPr/>
        </p:nvSpPr>
        <p:spPr>
          <a:xfrm>
            <a:off x="5171396" y="471065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EDA8C4-CB47-4620-A965-EAACCF1E9F7F}"/>
              </a:ext>
            </a:extLst>
          </p:cNvPr>
          <p:cNvSpPr/>
          <p:nvPr/>
        </p:nvSpPr>
        <p:spPr>
          <a:xfrm>
            <a:off x="7187432" y="471814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CAF5290C-7355-48FE-B488-0D5F099C3C7E}"/>
              </a:ext>
            </a:extLst>
          </p:cNvPr>
          <p:cNvCxnSpPr>
            <a:cxnSpLocks/>
            <a:stCxn id="109" idx="2"/>
            <a:endCxn id="77" idx="0"/>
          </p:cNvCxnSpPr>
          <p:nvPr/>
        </p:nvCxnSpPr>
        <p:spPr>
          <a:xfrm rot="10800000">
            <a:off x="5774128" y="4541076"/>
            <a:ext cx="1413304" cy="234365"/>
          </a:xfrm>
          <a:prstGeom prst="bentConnector4">
            <a:avLst>
              <a:gd name="adj1" fmla="val 58096"/>
              <a:gd name="adj2" fmla="val 1530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E3B781A-1806-4FC8-8BF5-74EC2F8BD36F}"/>
              </a:ext>
            </a:extLst>
          </p:cNvPr>
          <p:cNvCxnSpPr>
            <a:cxnSpLocks/>
            <a:stCxn id="108" idx="2"/>
            <a:endCxn id="105" idx="0"/>
          </p:cNvCxnSpPr>
          <p:nvPr/>
        </p:nvCxnSpPr>
        <p:spPr>
          <a:xfrm rot="10800000">
            <a:off x="4002556" y="4541075"/>
            <a:ext cx="1168840" cy="226874"/>
          </a:xfrm>
          <a:prstGeom prst="bentConnector4">
            <a:avLst>
              <a:gd name="adj1" fmla="val 58139"/>
              <a:gd name="adj2" fmla="val 15314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83B74C7-2055-4C4A-A316-9D24DDB51E0E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rot="10800000">
            <a:off x="2238700" y="4541075"/>
            <a:ext cx="1166752" cy="220332"/>
          </a:xfrm>
          <a:prstGeom prst="bentConnector4">
            <a:avLst>
              <a:gd name="adj1" fmla="val 57492"/>
              <a:gd name="adj2" fmla="val 1564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ECFBBBB-B65B-4BF4-A0DA-E538C872E420}"/>
              </a:ext>
            </a:extLst>
          </p:cNvPr>
          <p:cNvCxnSpPr>
            <a:cxnSpLocks/>
          </p:cNvCxnSpPr>
          <p:nvPr/>
        </p:nvCxnSpPr>
        <p:spPr>
          <a:xfrm>
            <a:off x="7804436" y="3253536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3F9B904-96CC-49AA-A57C-A334EEC3ED91}"/>
              </a:ext>
            </a:extLst>
          </p:cNvPr>
          <p:cNvCxnSpPr>
            <a:cxnSpLocks/>
          </p:cNvCxnSpPr>
          <p:nvPr/>
        </p:nvCxnSpPr>
        <p:spPr>
          <a:xfrm>
            <a:off x="7804436" y="4059322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43A14BF-07C7-4A09-B934-C0F68AAA74D2}"/>
              </a:ext>
            </a:extLst>
          </p:cNvPr>
          <p:cNvCxnSpPr>
            <a:cxnSpLocks/>
          </p:cNvCxnSpPr>
          <p:nvPr/>
        </p:nvCxnSpPr>
        <p:spPr>
          <a:xfrm>
            <a:off x="7804436" y="4873195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873460-9E74-4390-9662-0DA2D18BCBF2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834645" y="1630011"/>
            <a:ext cx="2867548" cy="1194212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1CE00A9-80E2-4FEF-8834-6B265110BE1E}"/>
              </a:ext>
            </a:extLst>
          </p:cNvPr>
          <p:cNvSpPr/>
          <p:nvPr/>
        </p:nvSpPr>
        <p:spPr>
          <a:xfrm>
            <a:off x="2885790" y="3486193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1E1EDB4B-6FAB-41F5-97B3-D64818217DEB}"/>
              </a:ext>
            </a:extLst>
          </p:cNvPr>
          <p:cNvCxnSpPr>
            <a:cxnSpLocks/>
            <a:stCxn id="137" idx="2"/>
            <a:endCxn id="141" idx="4"/>
          </p:cNvCxnSpPr>
          <p:nvPr/>
        </p:nvCxnSpPr>
        <p:spPr>
          <a:xfrm rot="10800000">
            <a:off x="2257406" y="3250810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C438F7E1-D8A8-4602-9D8A-6D31674ED6BC}"/>
              </a:ext>
            </a:extLst>
          </p:cNvPr>
          <p:cNvSpPr/>
          <p:nvPr/>
        </p:nvSpPr>
        <p:spPr>
          <a:xfrm>
            <a:off x="2200743" y="3136220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FADD87B-C84D-48C1-9B29-E54727B2CC9B}"/>
              </a:ext>
            </a:extLst>
          </p:cNvPr>
          <p:cNvSpPr/>
          <p:nvPr/>
        </p:nvSpPr>
        <p:spPr>
          <a:xfrm>
            <a:off x="4650167" y="349132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C9025DC4-7B45-440C-9ADB-D4CFBD6C76DA}"/>
              </a:ext>
            </a:extLst>
          </p:cNvPr>
          <p:cNvCxnSpPr>
            <a:cxnSpLocks/>
            <a:stCxn id="143" idx="2"/>
            <a:endCxn id="145" idx="4"/>
          </p:cNvCxnSpPr>
          <p:nvPr/>
        </p:nvCxnSpPr>
        <p:spPr>
          <a:xfrm rot="10800000">
            <a:off x="4021783" y="3255941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C2F6E310-D9F0-4426-A6D0-F63B4B809C0B}"/>
              </a:ext>
            </a:extLst>
          </p:cNvPr>
          <p:cNvSpPr/>
          <p:nvPr/>
        </p:nvSpPr>
        <p:spPr>
          <a:xfrm>
            <a:off x="3965120" y="3141351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E0C4CF6-76DC-4D93-9E0C-E7BF424F228E}"/>
              </a:ext>
            </a:extLst>
          </p:cNvPr>
          <p:cNvSpPr/>
          <p:nvPr/>
        </p:nvSpPr>
        <p:spPr>
          <a:xfrm>
            <a:off x="6404804" y="3485829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1FA07DC0-7DE7-4273-9F70-5A271E223727}"/>
              </a:ext>
            </a:extLst>
          </p:cNvPr>
          <p:cNvCxnSpPr>
            <a:cxnSpLocks/>
            <a:stCxn id="146" idx="2"/>
            <a:endCxn id="148" idx="4"/>
          </p:cNvCxnSpPr>
          <p:nvPr/>
        </p:nvCxnSpPr>
        <p:spPr>
          <a:xfrm rot="10800000">
            <a:off x="5776420" y="3250446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58D4D01D-87B0-4783-B3EC-5678C8ECE9A3}"/>
              </a:ext>
            </a:extLst>
          </p:cNvPr>
          <p:cNvSpPr/>
          <p:nvPr/>
        </p:nvSpPr>
        <p:spPr>
          <a:xfrm>
            <a:off x="5719757" y="3135856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BE1D7E3-BC25-49E6-882A-77A94938DA24}"/>
              </a:ext>
            </a:extLst>
          </p:cNvPr>
          <p:cNvSpPr/>
          <p:nvPr/>
        </p:nvSpPr>
        <p:spPr>
          <a:xfrm>
            <a:off x="8587788" y="348582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2E5C6C-3BBC-4287-A68E-9050B2EDDC6D}"/>
              </a:ext>
            </a:extLst>
          </p:cNvPr>
          <p:cNvCxnSpPr>
            <a:cxnSpLocks/>
            <a:stCxn id="149" idx="2"/>
            <a:endCxn id="151" idx="4"/>
          </p:cNvCxnSpPr>
          <p:nvPr/>
        </p:nvCxnSpPr>
        <p:spPr>
          <a:xfrm rot="10800000">
            <a:off x="7959404" y="3250445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A6D1A1A-0A5F-4AEE-A62D-9DD663A51426}"/>
              </a:ext>
            </a:extLst>
          </p:cNvPr>
          <p:cNvSpPr/>
          <p:nvPr/>
        </p:nvSpPr>
        <p:spPr>
          <a:xfrm>
            <a:off x="7902741" y="313585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A730138B-15F9-4655-93DB-E62D83AC892B}"/>
              </a:ext>
            </a:extLst>
          </p:cNvPr>
          <p:cNvSpPr/>
          <p:nvPr/>
        </p:nvSpPr>
        <p:spPr>
          <a:xfrm>
            <a:off x="8576408" y="3471006"/>
            <a:ext cx="937932" cy="532412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/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/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/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/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7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522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시간 방향으로의 기울기 전파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6AE81A-1382-427E-8298-471739AAF00D}"/>
              </a:ext>
            </a:extLst>
          </p:cNvPr>
          <p:cNvSpPr/>
          <p:nvPr/>
        </p:nvSpPr>
        <p:spPr>
          <a:xfrm>
            <a:off x="992130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A229679-7C48-4995-AE5D-3662C2C76E28}"/>
              </a:ext>
            </a:extLst>
          </p:cNvPr>
          <p:cNvSpPr/>
          <p:nvPr/>
        </p:nvSpPr>
        <p:spPr>
          <a:xfrm>
            <a:off x="1667957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2AFA19-7751-440B-B721-40516FB16FAA}"/>
              </a:ext>
            </a:extLst>
          </p:cNvPr>
          <p:cNvSpPr/>
          <p:nvPr/>
        </p:nvSpPr>
        <p:spPr>
          <a:xfrm>
            <a:off x="1667957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727CEF-C940-41F1-BE56-93B0B6E50A44}"/>
              </a:ext>
            </a:extLst>
          </p:cNvPr>
          <p:cNvSpPr txBox="1"/>
          <p:nvPr/>
        </p:nvSpPr>
        <p:spPr>
          <a:xfrm>
            <a:off x="1609162" y="274629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DE11B3-838F-4BBE-99E4-04C8BD07259A}"/>
              </a:ext>
            </a:extLst>
          </p:cNvPr>
          <p:cNvSpPr txBox="1"/>
          <p:nvPr/>
        </p:nvSpPr>
        <p:spPr>
          <a:xfrm>
            <a:off x="1609162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DB49A0-2563-4A96-B655-9B9911A6013A}"/>
              </a:ext>
            </a:extLst>
          </p:cNvPr>
          <p:cNvSpPr/>
          <p:nvPr/>
        </p:nvSpPr>
        <p:spPr>
          <a:xfrm>
            <a:off x="2699962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A39E3-A3F7-4E15-BB9F-6C6E768719A6}"/>
              </a:ext>
            </a:extLst>
          </p:cNvPr>
          <p:cNvSpPr txBox="1"/>
          <p:nvPr/>
        </p:nvSpPr>
        <p:spPr>
          <a:xfrm>
            <a:off x="2656387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5F374A6-7835-4D80-99A9-0C50FB2148A1}"/>
              </a:ext>
            </a:extLst>
          </p:cNvPr>
          <p:cNvSpPr/>
          <p:nvPr/>
        </p:nvSpPr>
        <p:spPr>
          <a:xfrm>
            <a:off x="2699962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/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631D2BBF-ADB7-4249-B3A3-E2D4F8352AD3}"/>
              </a:ext>
            </a:extLst>
          </p:cNvPr>
          <p:cNvSpPr/>
          <p:nvPr/>
        </p:nvSpPr>
        <p:spPr>
          <a:xfrm>
            <a:off x="2072891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/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/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/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2256FF0-EB98-4999-BD32-439D5437C380}"/>
              </a:ext>
            </a:extLst>
          </p:cNvPr>
          <p:cNvCxnSpPr/>
          <p:nvPr/>
        </p:nvCxnSpPr>
        <p:spPr>
          <a:xfrm>
            <a:off x="1092591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208695-C835-47EC-958A-FFE609562060}"/>
              </a:ext>
            </a:extLst>
          </p:cNvPr>
          <p:cNvCxnSpPr/>
          <p:nvPr/>
        </p:nvCxnSpPr>
        <p:spPr>
          <a:xfrm>
            <a:off x="1075919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B528D05-19B9-4A9C-82FF-ABCAA3D090D3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1435141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94FE55E-6245-4562-9963-3CCE9ABCCE32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451813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402FF19-3285-4486-B21B-F0F7305FDF17}"/>
              </a:ext>
            </a:extLst>
          </p:cNvPr>
          <p:cNvCxnSpPr>
            <a:cxnSpLocks/>
          </p:cNvCxnSpPr>
          <p:nvPr/>
        </p:nvCxnSpPr>
        <p:spPr>
          <a:xfrm flipV="1">
            <a:off x="555342" y="2829710"/>
            <a:ext cx="1112615" cy="502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/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BE299E-1960-448B-A5AE-37FE1A74FC45}"/>
              </a:ext>
            </a:extLst>
          </p:cNvPr>
          <p:cNvCxnSpPr/>
          <p:nvPr/>
        </p:nvCxnSpPr>
        <p:spPr>
          <a:xfrm>
            <a:off x="2251133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8994BC-8A76-4B33-8461-89016FD7BBA7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2610355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5976E51-CD93-412C-AD8D-C8F5B3F1BCF0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878184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7170AAD-94AB-4511-BA92-99DC9DDAF485}"/>
              </a:ext>
            </a:extLst>
          </p:cNvPr>
          <p:cNvCxnSpPr>
            <a:cxnSpLocks/>
            <a:stCxn id="96" idx="7"/>
            <a:endCxn id="103" idx="3"/>
          </p:cNvCxnSpPr>
          <p:nvPr/>
        </p:nvCxnSpPr>
        <p:spPr>
          <a:xfrm flipV="1">
            <a:off x="1849847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48C31C9-5F84-4E17-9A0B-F64CF513A517}"/>
              </a:ext>
            </a:extLst>
          </p:cNvPr>
          <p:cNvCxnSpPr>
            <a:cxnSpLocks/>
            <a:stCxn id="103" idx="6"/>
            <a:endCxn id="101" idx="2"/>
          </p:cNvCxnSpPr>
          <p:nvPr/>
        </p:nvCxnSpPr>
        <p:spPr>
          <a:xfrm>
            <a:off x="2285989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B8387D4-580D-477F-9308-28EA71115502}"/>
              </a:ext>
            </a:extLst>
          </p:cNvPr>
          <p:cNvCxnSpPr>
            <a:cxnSpLocks/>
            <a:stCxn id="101" idx="0"/>
            <a:endCxn id="99" idx="4"/>
          </p:cNvCxnSpPr>
          <p:nvPr/>
        </p:nvCxnSpPr>
        <p:spPr>
          <a:xfrm flipV="1">
            <a:off x="2806510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7B10C933-1274-4885-8AC3-C27ED516C759}"/>
              </a:ext>
            </a:extLst>
          </p:cNvPr>
          <p:cNvSpPr/>
          <p:nvPr/>
        </p:nvSpPr>
        <p:spPr>
          <a:xfrm>
            <a:off x="2840470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7A4BC76-D9A4-48DE-BDA8-1DA220D6F299}"/>
              </a:ext>
            </a:extLst>
          </p:cNvPr>
          <p:cNvSpPr/>
          <p:nvPr/>
        </p:nvSpPr>
        <p:spPr>
          <a:xfrm>
            <a:off x="2828553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35FA8B7-5780-4AA7-9756-006031853763}"/>
              </a:ext>
            </a:extLst>
          </p:cNvPr>
          <p:cNvSpPr/>
          <p:nvPr/>
        </p:nvSpPr>
        <p:spPr>
          <a:xfrm>
            <a:off x="2707089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CF15FA4-44B0-486B-8E7D-35C3C8BBFBC0}"/>
              </a:ext>
            </a:extLst>
          </p:cNvPr>
          <p:cNvSpPr/>
          <p:nvPr/>
        </p:nvSpPr>
        <p:spPr>
          <a:xfrm>
            <a:off x="2123444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E52827B-E478-482B-9D79-AE65613841E5}"/>
              </a:ext>
            </a:extLst>
          </p:cNvPr>
          <p:cNvSpPr/>
          <p:nvPr/>
        </p:nvSpPr>
        <p:spPr>
          <a:xfrm>
            <a:off x="2078729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FB600C9-D2CD-4442-92A7-F619046CF975}"/>
              </a:ext>
            </a:extLst>
          </p:cNvPr>
          <p:cNvSpPr/>
          <p:nvPr/>
        </p:nvSpPr>
        <p:spPr>
          <a:xfrm>
            <a:off x="1690168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C15710B-0642-418A-AA22-B277C8EA4A1B}"/>
              </a:ext>
            </a:extLst>
          </p:cNvPr>
          <p:cNvSpPr/>
          <p:nvPr/>
        </p:nvSpPr>
        <p:spPr>
          <a:xfrm>
            <a:off x="1674971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51045E1-089C-4AC0-90E4-52747CDA282D}"/>
              </a:ext>
            </a:extLst>
          </p:cNvPr>
          <p:cNvSpPr/>
          <p:nvPr/>
        </p:nvSpPr>
        <p:spPr>
          <a:xfrm>
            <a:off x="1732329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55C5D87-B4F3-4B2C-9DCE-459BFF16A582}"/>
              </a:ext>
            </a:extLst>
          </p:cNvPr>
          <p:cNvSpPr/>
          <p:nvPr/>
        </p:nvSpPr>
        <p:spPr>
          <a:xfrm>
            <a:off x="2825421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EE787E-DDEB-40CD-86AA-BAD60ABF0795}"/>
              </a:ext>
            </a:extLst>
          </p:cNvPr>
          <p:cNvSpPr/>
          <p:nvPr/>
        </p:nvSpPr>
        <p:spPr>
          <a:xfrm>
            <a:off x="3624389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3CB6438-06F8-44FD-92B4-F4CEA9AF5C55}"/>
              </a:ext>
            </a:extLst>
          </p:cNvPr>
          <p:cNvCxnSpPr>
            <a:cxnSpLocks/>
            <a:stCxn id="153" idx="4"/>
            <a:endCxn id="157" idx="0"/>
          </p:cNvCxnSpPr>
          <p:nvPr/>
        </p:nvCxnSpPr>
        <p:spPr>
          <a:xfrm flipH="1">
            <a:off x="2840470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376CA54A-BB07-4BD6-B4CB-3F4C4A344F27}"/>
              </a:ext>
            </a:extLst>
          </p:cNvPr>
          <p:cNvSpPr/>
          <p:nvPr/>
        </p:nvSpPr>
        <p:spPr>
          <a:xfrm>
            <a:off x="2825272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F74824D-FCCD-414D-9358-C1EE1FEE1240}"/>
              </a:ext>
            </a:extLst>
          </p:cNvPr>
          <p:cNvSpPr/>
          <p:nvPr/>
        </p:nvSpPr>
        <p:spPr>
          <a:xfrm>
            <a:off x="2258034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D7A77C5-23B7-470B-9020-8C2569169B7D}"/>
              </a:ext>
            </a:extLst>
          </p:cNvPr>
          <p:cNvCxnSpPr>
            <a:cxnSpLocks/>
            <a:stCxn id="134" idx="2"/>
            <a:endCxn id="164" idx="6"/>
          </p:cNvCxnSpPr>
          <p:nvPr/>
        </p:nvCxnSpPr>
        <p:spPr>
          <a:xfrm flipH="1">
            <a:off x="2288431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4A72C0C2-5731-4983-839D-D4E99A170B39}"/>
              </a:ext>
            </a:extLst>
          </p:cNvPr>
          <p:cNvSpPr/>
          <p:nvPr/>
        </p:nvSpPr>
        <p:spPr>
          <a:xfrm>
            <a:off x="1843156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4D75821-3A1E-4698-BC0F-BAF0D83BA36D}"/>
              </a:ext>
            </a:extLst>
          </p:cNvPr>
          <p:cNvSpPr/>
          <p:nvPr/>
        </p:nvSpPr>
        <p:spPr>
          <a:xfrm>
            <a:off x="1828750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C76E0A5-E145-45BF-AE68-D6A06ACFE9A5}"/>
              </a:ext>
            </a:extLst>
          </p:cNvPr>
          <p:cNvCxnSpPr>
            <a:cxnSpLocks/>
            <a:stCxn id="136" idx="1"/>
            <a:endCxn id="167" idx="5"/>
          </p:cNvCxnSpPr>
          <p:nvPr/>
        </p:nvCxnSpPr>
        <p:spPr>
          <a:xfrm flipH="1" flipV="1">
            <a:off x="1854694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204E6C2-F00C-4A29-A344-3499B175243A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555342" y="2870164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/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blipFill>
                <a:blip r:embed="rId7"/>
                <a:stretch>
                  <a:fillRect l="-14286" t="-4167" r="-9524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/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blipFill>
                <a:blip r:embed="rId8"/>
                <a:stretch>
                  <a:fillRect l="-8475" t="-8000" r="-169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/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blipFill>
                <a:blip r:embed="rId9"/>
                <a:stretch>
                  <a:fillRect l="-21429" t="-8696" r="-71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/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blipFill>
                <a:blip r:embed="rId10"/>
                <a:stretch>
                  <a:fillRect l="-22222" t="-4348" r="-1111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/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blipFill>
                <a:blip r:embed="rId11"/>
                <a:stretch>
                  <a:fillRect l="-14286" t="-4000" r="-238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488389-B5DA-4F2C-B7E0-48CFFEA30758}"/>
              </a:ext>
            </a:extLst>
          </p:cNvPr>
          <p:cNvCxnSpPr>
            <a:cxnSpLocks/>
            <a:stCxn id="99" idx="0"/>
            <a:endCxn id="181" idx="2"/>
          </p:cNvCxnSpPr>
          <p:nvPr/>
        </p:nvCxnSpPr>
        <p:spPr>
          <a:xfrm flipH="1" flipV="1">
            <a:off x="2802324" y="1892176"/>
            <a:ext cx="4187" cy="6558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/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blipFill>
                <a:blip r:embed="rId12"/>
                <a:stretch>
                  <a:fillRect l="-28571" r="-23810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C88D276-ED84-48A1-983A-E6014014515A}"/>
              </a:ext>
            </a:extLst>
          </p:cNvPr>
          <p:cNvCxnSpPr>
            <a:cxnSpLocks/>
          </p:cNvCxnSpPr>
          <p:nvPr/>
        </p:nvCxnSpPr>
        <p:spPr>
          <a:xfrm flipV="1">
            <a:off x="1764078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4BC7D17-FBC6-464A-9E86-14FA391D60B6}"/>
              </a:ext>
            </a:extLst>
          </p:cNvPr>
          <p:cNvSpPr/>
          <p:nvPr/>
        </p:nvSpPr>
        <p:spPr>
          <a:xfrm>
            <a:off x="3905097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56413F-0027-4A7A-8863-268967D832FD}"/>
              </a:ext>
            </a:extLst>
          </p:cNvPr>
          <p:cNvSpPr/>
          <p:nvPr/>
        </p:nvSpPr>
        <p:spPr>
          <a:xfrm>
            <a:off x="4580924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E39405C-1605-489C-96EE-CB04409091BA}"/>
              </a:ext>
            </a:extLst>
          </p:cNvPr>
          <p:cNvSpPr/>
          <p:nvPr/>
        </p:nvSpPr>
        <p:spPr>
          <a:xfrm>
            <a:off x="4580924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AAD906-5B0A-43A0-BC53-79209601D9A1}"/>
              </a:ext>
            </a:extLst>
          </p:cNvPr>
          <p:cNvSpPr txBox="1"/>
          <p:nvPr/>
        </p:nvSpPr>
        <p:spPr>
          <a:xfrm>
            <a:off x="4529049" y="2748158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7A16E0-C72B-46ED-B473-13F1E331DC06}"/>
              </a:ext>
            </a:extLst>
          </p:cNvPr>
          <p:cNvSpPr txBox="1"/>
          <p:nvPr/>
        </p:nvSpPr>
        <p:spPr>
          <a:xfrm>
            <a:off x="4522129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0933285-CF64-4E3F-A2F7-339E45B7F89A}"/>
              </a:ext>
            </a:extLst>
          </p:cNvPr>
          <p:cNvSpPr/>
          <p:nvPr/>
        </p:nvSpPr>
        <p:spPr>
          <a:xfrm>
            <a:off x="5612928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5FF463D-6CD1-402C-A79E-2AA94C735C8C}"/>
              </a:ext>
            </a:extLst>
          </p:cNvPr>
          <p:cNvSpPr txBox="1"/>
          <p:nvPr/>
        </p:nvSpPr>
        <p:spPr>
          <a:xfrm>
            <a:off x="5569354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C3137F52-2E72-4D3D-AB22-E5F9D6479C4D}"/>
              </a:ext>
            </a:extLst>
          </p:cNvPr>
          <p:cNvSpPr/>
          <p:nvPr/>
        </p:nvSpPr>
        <p:spPr>
          <a:xfrm>
            <a:off x="5612928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/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blipFill>
                <a:blip r:embed="rId13"/>
                <a:stretch>
                  <a:fillRect l="-21053" r="-157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타원 197">
            <a:extLst>
              <a:ext uri="{FF2B5EF4-FFF2-40B4-BE49-F238E27FC236}">
                <a16:creationId xmlns:a16="http://schemas.microsoft.com/office/drawing/2014/main" id="{981C2E84-E4C8-4182-A021-F2BD1CEAEC9A}"/>
              </a:ext>
            </a:extLst>
          </p:cNvPr>
          <p:cNvSpPr/>
          <p:nvPr/>
        </p:nvSpPr>
        <p:spPr>
          <a:xfrm>
            <a:off x="4985857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/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/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/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18B1C73-C11B-44C6-B014-40F78C40014D}"/>
              </a:ext>
            </a:extLst>
          </p:cNvPr>
          <p:cNvCxnSpPr/>
          <p:nvPr/>
        </p:nvCxnSpPr>
        <p:spPr>
          <a:xfrm>
            <a:off x="4005558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CC9445-E73F-43A6-B9E5-B8320D52BAF0}"/>
              </a:ext>
            </a:extLst>
          </p:cNvPr>
          <p:cNvCxnSpPr/>
          <p:nvPr/>
        </p:nvCxnSpPr>
        <p:spPr>
          <a:xfrm>
            <a:off x="3988885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A77181B2-1A11-4578-8627-B2F7158C73B4}"/>
              </a:ext>
            </a:extLst>
          </p:cNvPr>
          <p:cNvCxnSpPr>
            <a:cxnSpLocks/>
            <a:endCxn id="191" idx="3"/>
          </p:cNvCxnSpPr>
          <p:nvPr/>
        </p:nvCxnSpPr>
        <p:spPr>
          <a:xfrm flipV="1">
            <a:off x="4348108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024439-CF04-4CEA-8988-220A9FCAE8AE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4364780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/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BCBF7DD-A6FA-4062-B02F-DDB0ADDF155A}"/>
              </a:ext>
            </a:extLst>
          </p:cNvPr>
          <p:cNvCxnSpPr/>
          <p:nvPr/>
        </p:nvCxnSpPr>
        <p:spPr>
          <a:xfrm>
            <a:off x="5164100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BE2E95A8-EA1D-4224-B53C-391CBAC26943}"/>
              </a:ext>
            </a:extLst>
          </p:cNvPr>
          <p:cNvCxnSpPr>
            <a:cxnSpLocks/>
            <a:endCxn id="196" idx="4"/>
          </p:cNvCxnSpPr>
          <p:nvPr/>
        </p:nvCxnSpPr>
        <p:spPr>
          <a:xfrm flipV="1">
            <a:off x="5523322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A1D4651-5882-4C68-A840-533E1453FF40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4791151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E1861C1-C985-423B-89DF-5D72C2B62BD3}"/>
              </a:ext>
            </a:extLst>
          </p:cNvPr>
          <p:cNvCxnSpPr>
            <a:cxnSpLocks/>
            <a:stCxn id="191" idx="7"/>
            <a:endCxn id="198" idx="3"/>
          </p:cNvCxnSpPr>
          <p:nvPr/>
        </p:nvCxnSpPr>
        <p:spPr>
          <a:xfrm flipV="1">
            <a:off x="4762814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80AD519-BCAB-4D2A-AC13-B63A46B03981}"/>
              </a:ext>
            </a:extLst>
          </p:cNvPr>
          <p:cNvCxnSpPr>
            <a:cxnSpLocks/>
            <a:stCxn id="198" idx="6"/>
            <a:endCxn id="196" idx="2"/>
          </p:cNvCxnSpPr>
          <p:nvPr/>
        </p:nvCxnSpPr>
        <p:spPr>
          <a:xfrm>
            <a:off x="5198955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FB534565-DB90-4CF9-AADA-6AB529B87722}"/>
              </a:ext>
            </a:extLst>
          </p:cNvPr>
          <p:cNvCxnSpPr>
            <a:cxnSpLocks/>
            <a:stCxn id="196" idx="0"/>
            <a:endCxn id="194" idx="4"/>
          </p:cNvCxnSpPr>
          <p:nvPr/>
        </p:nvCxnSpPr>
        <p:spPr>
          <a:xfrm flipV="1">
            <a:off x="5719477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8AB5CFE7-5261-4C45-9EBC-E3F238A1FD52}"/>
              </a:ext>
            </a:extLst>
          </p:cNvPr>
          <p:cNvSpPr/>
          <p:nvPr/>
        </p:nvSpPr>
        <p:spPr>
          <a:xfrm>
            <a:off x="5753437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0B6E754-27A8-4EB8-9263-EC3D900E970A}"/>
              </a:ext>
            </a:extLst>
          </p:cNvPr>
          <p:cNvSpPr/>
          <p:nvPr/>
        </p:nvSpPr>
        <p:spPr>
          <a:xfrm>
            <a:off x="5741520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8F54B5C-4D60-4755-8CEE-81E711495E8B}"/>
              </a:ext>
            </a:extLst>
          </p:cNvPr>
          <p:cNvSpPr/>
          <p:nvPr/>
        </p:nvSpPr>
        <p:spPr>
          <a:xfrm>
            <a:off x="5620056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2285DC7-EDAB-49BC-AE74-96754FF3E4DB}"/>
              </a:ext>
            </a:extLst>
          </p:cNvPr>
          <p:cNvSpPr/>
          <p:nvPr/>
        </p:nvSpPr>
        <p:spPr>
          <a:xfrm>
            <a:off x="5036410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A815D9E-2887-4EE4-9916-15EF2D81EDF1}"/>
              </a:ext>
            </a:extLst>
          </p:cNvPr>
          <p:cNvSpPr/>
          <p:nvPr/>
        </p:nvSpPr>
        <p:spPr>
          <a:xfrm>
            <a:off x="4991696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F4AE0AF-D4FE-4AC5-B517-9B8C21331150}"/>
              </a:ext>
            </a:extLst>
          </p:cNvPr>
          <p:cNvSpPr/>
          <p:nvPr/>
        </p:nvSpPr>
        <p:spPr>
          <a:xfrm>
            <a:off x="4603135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A9C8D2E-D45A-49AF-99A0-44366617A1FB}"/>
              </a:ext>
            </a:extLst>
          </p:cNvPr>
          <p:cNvSpPr/>
          <p:nvPr/>
        </p:nvSpPr>
        <p:spPr>
          <a:xfrm>
            <a:off x="4587937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D8C0A38-3003-43AA-81A6-ABF470E2F85E}"/>
              </a:ext>
            </a:extLst>
          </p:cNvPr>
          <p:cNvSpPr/>
          <p:nvPr/>
        </p:nvSpPr>
        <p:spPr>
          <a:xfrm>
            <a:off x="4645296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3B6CA-6252-4151-A53A-439DA0AD767A}"/>
              </a:ext>
            </a:extLst>
          </p:cNvPr>
          <p:cNvSpPr/>
          <p:nvPr/>
        </p:nvSpPr>
        <p:spPr>
          <a:xfrm>
            <a:off x="5738388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FAD3B8B-89EC-4C25-8171-4A88D2A42471}"/>
              </a:ext>
            </a:extLst>
          </p:cNvPr>
          <p:cNvSpPr/>
          <p:nvPr/>
        </p:nvSpPr>
        <p:spPr>
          <a:xfrm>
            <a:off x="6537356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30844F4-A02E-4358-9359-490FDA3C3D3A}"/>
              </a:ext>
            </a:extLst>
          </p:cNvPr>
          <p:cNvCxnSpPr>
            <a:cxnSpLocks/>
            <a:stCxn id="223" idx="4"/>
            <a:endCxn id="227" idx="0"/>
          </p:cNvCxnSpPr>
          <p:nvPr/>
        </p:nvCxnSpPr>
        <p:spPr>
          <a:xfrm flipH="1">
            <a:off x="5753437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40BC6E8A-5558-4074-8BC6-89D879185454}"/>
              </a:ext>
            </a:extLst>
          </p:cNvPr>
          <p:cNvSpPr/>
          <p:nvPr/>
        </p:nvSpPr>
        <p:spPr>
          <a:xfrm>
            <a:off x="5738239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59DA1D-5C0F-481B-927E-780E1FC8A1B8}"/>
              </a:ext>
            </a:extLst>
          </p:cNvPr>
          <p:cNvSpPr/>
          <p:nvPr/>
        </p:nvSpPr>
        <p:spPr>
          <a:xfrm>
            <a:off x="5171001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2150D386-757A-4D62-9620-D8EE969532A0}"/>
              </a:ext>
            </a:extLst>
          </p:cNvPr>
          <p:cNvCxnSpPr>
            <a:cxnSpLocks/>
            <a:stCxn id="217" idx="2"/>
            <a:endCxn id="228" idx="6"/>
          </p:cNvCxnSpPr>
          <p:nvPr/>
        </p:nvCxnSpPr>
        <p:spPr>
          <a:xfrm flipH="1">
            <a:off x="5201398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2E00ED47-E22E-4CF7-AD6A-CCE5EC33E0B3}"/>
              </a:ext>
            </a:extLst>
          </p:cNvPr>
          <p:cNvSpPr/>
          <p:nvPr/>
        </p:nvSpPr>
        <p:spPr>
          <a:xfrm>
            <a:off x="4756123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AD2BC88-90D4-42C7-B3B2-687232D38EE2}"/>
              </a:ext>
            </a:extLst>
          </p:cNvPr>
          <p:cNvSpPr/>
          <p:nvPr/>
        </p:nvSpPr>
        <p:spPr>
          <a:xfrm>
            <a:off x="4741717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88C5A461-FEB2-419A-9CE5-5A4C53F2B70C}"/>
              </a:ext>
            </a:extLst>
          </p:cNvPr>
          <p:cNvCxnSpPr>
            <a:cxnSpLocks/>
            <a:stCxn id="219" idx="1"/>
            <a:endCxn id="231" idx="5"/>
          </p:cNvCxnSpPr>
          <p:nvPr/>
        </p:nvCxnSpPr>
        <p:spPr>
          <a:xfrm flipH="1" flipV="1">
            <a:off x="4767661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/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blipFill>
                <a:blip r:embed="rId14"/>
                <a:stretch>
                  <a:fillRect l="-16667" t="-8000" r="-3333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/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blipFill>
                <a:blip r:embed="rId15"/>
                <a:stretch>
                  <a:fillRect l="-20690" t="-4000" r="-344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/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blipFill>
                <a:blip r:embed="rId16"/>
                <a:stretch>
                  <a:fillRect l="-11628" t="-4000" r="-2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E8A300-F092-40BA-AE3B-1A0CAE044EC0}"/>
              </a:ext>
            </a:extLst>
          </p:cNvPr>
          <p:cNvCxnSpPr>
            <a:cxnSpLocks/>
            <a:stCxn id="194" idx="0"/>
            <a:endCxn id="237" idx="2"/>
          </p:cNvCxnSpPr>
          <p:nvPr/>
        </p:nvCxnSpPr>
        <p:spPr>
          <a:xfrm flipV="1">
            <a:off x="5719477" y="1904252"/>
            <a:ext cx="2878" cy="6437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/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blipFill>
                <a:blip r:embed="rId17"/>
                <a:stretch>
                  <a:fillRect l="-28571" r="-2381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14CD7D8-0EA2-41A5-B1BA-195D4958B5BD}"/>
              </a:ext>
            </a:extLst>
          </p:cNvPr>
          <p:cNvCxnSpPr>
            <a:cxnSpLocks/>
          </p:cNvCxnSpPr>
          <p:nvPr/>
        </p:nvCxnSpPr>
        <p:spPr>
          <a:xfrm flipV="1">
            <a:off x="4677045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991BE9C0-5A3B-40DF-9428-5817A1BBF5AB}"/>
              </a:ext>
            </a:extLst>
          </p:cNvPr>
          <p:cNvCxnSpPr>
            <a:cxnSpLocks/>
            <a:stCxn id="220" idx="2"/>
            <a:endCxn id="131" idx="7"/>
          </p:cNvCxnSpPr>
          <p:nvPr/>
        </p:nvCxnSpPr>
        <p:spPr>
          <a:xfrm rot="10800000">
            <a:off x="2866415" y="2557015"/>
            <a:ext cx="1736721" cy="313150"/>
          </a:xfrm>
          <a:prstGeom prst="bentConnector4">
            <a:avLst>
              <a:gd name="adj1" fmla="val 63179"/>
              <a:gd name="adj2" fmla="val 21495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0657538-5E43-4347-AF7C-53FB5C3BD418}"/>
              </a:ext>
            </a:extLst>
          </p:cNvPr>
          <p:cNvCxnSpPr>
            <a:cxnSpLocks/>
            <a:stCxn id="99" idx="0"/>
            <a:endCxn id="190" idx="2"/>
          </p:cNvCxnSpPr>
          <p:nvPr/>
        </p:nvCxnSpPr>
        <p:spPr>
          <a:xfrm rot="16200000" flipH="1">
            <a:off x="3559770" y="1794760"/>
            <a:ext cx="267895" cy="1774413"/>
          </a:xfrm>
          <a:prstGeom prst="bentConnector4">
            <a:avLst>
              <a:gd name="adj1" fmla="val -148977"/>
              <a:gd name="adj2" fmla="val 4238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B952D30C-C87A-495E-99AE-8B592E057909}"/>
              </a:ext>
            </a:extLst>
          </p:cNvPr>
          <p:cNvSpPr/>
          <p:nvPr/>
        </p:nvSpPr>
        <p:spPr>
          <a:xfrm>
            <a:off x="7369361" y="230390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2391FFF-DE0B-4E35-AC88-D36618842E4C}"/>
              </a:ext>
            </a:extLst>
          </p:cNvPr>
          <p:cNvSpPr/>
          <p:nvPr/>
        </p:nvSpPr>
        <p:spPr>
          <a:xfrm>
            <a:off x="8045188" y="27071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9D9BE7-DAB8-4DE0-8740-9A2E735C7DDC}"/>
              </a:ext>
            </a:extLst>
          </p:cNvPr>
          <p:cNvSpPr/>
          <p:nvPr/>
        </p:nvSpPr>
        <p:spPr>
          <a:xfrm>
            <a:off x="8045188" y="326503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AF26374-8924-4C6A-9362-FAC93FDB99AB}"/>
              </a:ext>
            </a:extLst>
          </p:cNvPr>
          <p:cNvSpPr txBox="1"/>
          <p:nvPr/>
        </p:nvSpPr>
        <p:spPr>
          <a:xfrm>
            <a:off x="7971276" y="274465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E2B93BD-076A-4FB5-B0E0-C8719A659180}"/>
              </a:ext>
            </a:extLst>
          </p:cNvPr>
          <p:cNvSpPr txBox="1"/>
          <p:nvPr/>
        </p:nvSpPr>
        <p:spPr>
          <a:xfrm>
            <a:off x="7986393" y="330196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802CECE-FF16-4536-AD59-8634B9AE8EFC}"/>
              </a:ext>
            </a:extLst>
          </p:cNvPr>
          <p:cNvSpPr/>
          <p:nvPr/>
        </p:nvSpPr>
        <p:spPr>
          <a:xfrm>
            <a:off x="9077192" y="254582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D1CE7B5-163B-45AD-94CC-F5E62B9DFDD1}"/>
              </a:ext>
            </a:extLst>
          </p:cNvPr>
          <p:cNvSpPr txBox="1"/>
          <p:nvPr/>
        </p:nvSpPr>
        <p:spPr>
          <a:xfrm>
            <a:off x="9033618" y="256753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F2895BD-25C4-471B-810F-796D6399C111}"/>
              </a:ext>
            </a:extLst>
          </p:cNvPr>
          <p:cNvSpPr/>
          <p:nvPr/>
        </p:nvSpPr>
        <p:spPr>
          <a:xfrm>
            <a:off x="9077192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/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타원 250">
            <a:extLst>
              <a:ext uri="{FF2B5EF4-FFF2-40B4-BE49-F238E27FC236}">
                <a16:creationId xmlns:a16="http://schemas.microsoft.com/office/drawing/2014/main" id="{89BEDCF8-4F6A-4657-A507-CA180998C871}"/>
              </a:ext>
            </a:extLst>
          </p:cNvPr>
          <p:cNvSpPr/>
          <p:nvPr/>
        </p:nvSpPr>
        <p:spPr>
          <a:xfrm>
            <a:off x="8450121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/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/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blipFill>
                <a:blip r:embed="rId19"/>
                <a:stretch>
                  <a:fillRect l="-15152" r="-606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/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blipFill>
                <a:blip r:embed="rId20"/>
                <a:stretch>
                  <a:fillRect l="-1875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8AC422BC-C28F-4E04-8C8B-02AEF80F5E9F}"/>
              </a:ext>
            </a:extLst>
          </p:cNvPr>
          <p:cNvCxnSpPr/>
          <p:nvPr/>
        </p:nvCxnSpPr>
        <p:spPr>
          <a:xfrm>
            <a:off x="7469822" y="253660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BDEEEA-6AA0-4DCD-9724-49ABEEBE3DAA}"/>
              </a:ext>
            </a:extLst>
          </p:cNvPr>
          <p:cNvCxnSpPr/>
          <p:nvPr/>
        </p:nvCxnSpPr>
        <p:spPr>
          <a:xfrm>
            <a:off x="7453149" y="369647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EA80D6C-CB6E-4177-BEDF-E41C1A725A06}"/>
              </a:ext>
            </a:extLst>
          </p:cNvPr>
          <p:cNvCxnSpPr>
            <a:cxnSpLocks/>
            <a:endCxn id="244" idx="3"/>
          </p:cNvCxnSpPr>
          <p:nvPr/>
        </p:nvCxnSpPr>
        <p:spPr>
          <a:xfrm flipV="1">
            <a:off x="7812372" y="344692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70FFB8A-F90C-4F29-A6E0-4F80F69F648E}"/>
              </a:ext>
            </a:extLst>
          </p:cNvPr>
          <p:cNvCxnSpPr>
            <a:cxnSpLocks/>
            <a:endCxn id="243" idx="1"/>
          </p:cNvCxnSpPr>
          <p:nvPr/>
        </p:nvCxnSpPr>
        <p:spPr>
          <a:xfrm>
            <a:off x="7829044" y="253660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/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blipFill>
                <a:blip r:embed="rId21"/>
                <a:stretch>
                  <a:fillRect l="-33333" t="-8696" r="-3333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39A420F-8E83-4FC6-88A8-BD8BB7083DF3}"/>
              </a:ext>
            </a:extLst>
          </p:cNvPr>
          <p:cNvCxnSpPr/>
          <p:nvPr/>
        </p:nvCxnSpPr>
        <p:spPr>
          <a:xfrm>
            <a:off x="8628364" y="349845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DA380DDC-3806-4C81-8BD6-C9D6DC547428}"/>
              </a:ext>
            </a:extLst>
          </p:cNvPr>
          <p:cNvCxnSpPr>
            <a:cxnSpLocks/>
            <a:endCxn id="249" idx="4"/>
          </p:cNvCxnSpPr>
          <p:nvPr/>
        </p:nvCxnSpPr>
        <p:spPr>
          <a:xfrm flipV="1">
            <a:off x="8987586" y="321328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E8A96AF-C18D-47AA-8981-938AF25EF0D8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8255415" y="284797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C1260F-E041-4255-B241-BD056649094F}"/>
              </a:ext>
            </a:extLst>
          </p:cNvPr>
          <p:cNvCxnSpPr>
            <a:cxnSpLocks/>
            <a:stCxn id="244" idx="7"/>
            <a:endCxn id="251" idx="3"/>
          </p:cNvCxnSpPr>
          <p:nvPr/>
        </p:nvCxnSpPr>
        <p:spPr>
          <a:xfrm flipV="1">
            <a:off x="8227078" y="318207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B93ABF53-F483-4975-9499-865C6D10409F}"/>
              </a:ext>
            </a:extLst>
          </p:cNvPr>
          <p:cNvCxnSpPr>
            <a:cxnSpLocks/>
            <a:stCxn id="251" idx="6"/>
            <a:endCxn id="249" idx="2"/>
          </p:cNvCxnSpPr>
          <p:nvPr/>
        </p:nvCxnSpPr>
        <p:spPr>
          <a:xfrm>
            <a:off x="8663219" y="310673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AA901CD-D4D6-438F-B2AD-00B4D8655513}"/>
              </a:ext>
            </a:extLst>
          </p:cNvPr>
          <p:cNvCxnSpPr>
            <a:cxnSpLocks/>
            <a:stCxn id="249" idx="0"/>
            <a:endCxn id="247" idx="4"/>
          </p:cNvCxnSpPr>
          <p:nvPr/>
        </p:nvCxnSpPr>
        <p:spPr>
          <a:xfrm flipV="1">
            <a:off x="9183741" y="275892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A6A83304-BED0-45D6-83FE-CB8FB1E876E4}"/>
              </a:ext>
            </a:extLst>
          </p:cNvPr>
          <p:cNvSpPr/>
          <p:nvPr/>
        </p:nvSpPr>
        <p:spPr>
          <a:xfrm>
            <a:off x="9217701" y="255037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65BFBC0-2C4C-4F07-9E7D-B18EEFC69084}"/>
              </a:ext>
            </a:extLst>
          </p:cNvPr>
          <p:cNvSpPr/>
          <p:nvPr/>
        </p:nvSpPr>
        <p:spPr>
          <a:xfrm>
            <a:off x="9205784" y="31781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B5415C6-1972-42C6-BAFA-BD0279C853DC}"/>
              </a:ext>
            </a:extLst>
          </p:cNvPr>
          <p:cNvSpPr/>
          <p:nvPr/>
        </p:nvSpPr>
        <p:spPr>
          <a:xfrm>
            <a:off x="9084320" y="311838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8BE9945-8632-4997-B315-D4A0CE06C633}"/>
              </a:ext>
            </a:extLst>
          </p:cNvPr>
          <p:cNvSpPr/>
          <p:nvPr/>
        </p:nvSpPr>
        <p:spPr>
          <a:xfrm>
            <a:off x="8500674" y="31744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8C50B482-FD68-491C-B4C5-ED4EC5C02F08}"/>
              </a:ext>
            </a:extLst>
          </p:cNvPr>
          <p:cNvSpPr/>
          <p:nvPr/>
        </p:nvSpPr>
        <p:spPr>
          <a:xfrm>
            <a:off x="8455960" y="305092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9E57707-1398-4DD4-9002-A6E45CFC80CE}"/>
              </a:ext>
            </a:extLst>
          </p:cNvPr>
          <p:cNvSpPr/>
          <p:nvPr/>
        </p:nvSpPr>
        <p:spPr>
          <a:xfrm>
            <a:off x="8071257" y="286820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679F466-C90A-4FED-AAAE-3A3D634FA5E3}"/>
              </a:ext>
            </a:extLst>
          </p:cNvPr>
          <p:cNvSpPr/>
          <p:nvPr/>
        </p:nvSpPr>
        <p:spPr>
          <a:xfrm>
            <a:off x="8052201" y="275582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A286B56-1027-4C5F-A172-E955302B56F6}"/>
              </a:ext>
            </a:extLst>
          </p:cNvPr>
          <p:cNvSpPr/>
          <p:nvPr/>
        </p:nvSpPr>
        <p:spPr>
          <a:xfrm>
            <a:off x="8109560" y="3438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2BF9F43-8DAB-4D19-B67D-F1FA638F2AD2}"/>
              </a:ext>
            </a:extLst>
          </p:cNvPr>
          <p:cNvSpPr/>
          <p:nvPr/>
        </p:nvSpPr>
        <p:spPr>
          <a:xfrm>
            <a:off x="9202652" y="27274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1B04708-13C7-4A3B-83FC-64F02A40A92C}"/>
              </a:ext>
            </a:extLst>
          </p:cNvPr>
          <p:cNvSpPr/>
          <p:nvPr/>
        </p:nvSpPr>
        <p:spPr>
          <a:xfrm>
            <a:off x="10001620" y="28181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D1DEC71-C534-42C7-BCA5-D3E1E7442A17}"/>
              </a:ext>
            </a:extLst>
          </p:cNvPr>
          <p:cNvCxnSpPr>
            <a:cxnSpLocks/>
            <a:stCxn id="275" idx="4"/>
            <a:endCxn id="279" idx="0"/>
          </p:cNvCxnSpPr>
          <p:nvPr/>
        </p:nvCxnSpPr>
        <p:spPr>
          <a:xfrm flipH="1">
            <a:off x="9217701" y="275781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950C3135-F614-499B-B21F-9F22DA2DCFCF}"/>
              </a:ext>
            </a:extLst>
          </p:cNvPr>
          <p:cNvSpPr/>
          <p:nvPr/>
        </p:nvSpPr>
        <p:spPr>
          <a:xfrm>
            <a:off x="9202503" y="30016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11C09F3-9494-4BBE-8C71-A4B9A3B3DD0A}"/>
              </a:ext>
            </a:extLst>
          </p:cNvPr>
          <p:cNvSpPr/>
          <p:nvPr/>
        </p:nvSpPr>
        <p:spPr>
          <a:xfrm>
            <a:off x="8635265" y="312062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BE8118EB-B301-4370-BFAC-28ABE01ED1C0}"/>
              </a:ext>
            </a:extLst>
          </p:cNvPr>
          <p:cNvCxnSpPr>
            <a:cxnSpLocks/>
            <a:stCxn id="269" idx="2"/>
            <a:endCxn id="280" idx="6"/>
          </p:cNvCxnSpPr>
          <p:nvPr/>
        </p:nvCxnSpPr>
        <p:spPr>
          <a:xfrm flipH="1">
            <a:off x="8665662" y="313358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3DBE8CCF-C5FE-4E21-BF91-46620C887851}"/>
              </a:ext>
            </a:extLst>
          </p:cNvPr>
          <p:cNvSpPr/>
          <p:nvPr/>
        </p:nvSpPr>
        <p:spPr>
          <a:xfrm>
            <a:off x="8220387" y="332327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5F2456C9-A70E-49DD-9850-367017196A47}"/>
              </a:ext>
            </a:extLst>
          </p:cNvPr>
          <p:cNvSpPr/>
          <p:nvPr/>
        </p:nvSpPr>
        <p:spPr>
          <a:xfrm>
            <a:off x="8205981" y="28529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8CF35CC4-5C33-4E41-A6AC-F08B16EA189F}"/>
              </a:ext>
            </a:extLst>
          </p:cNvPr>
          <p:cNvCxnSpPr>
            <a:cxnSpLocks/>
            <a:stCxn id="271" idx="1"/>
            <a:endCxn id="283" idx="5"/>
          </p:cNvCxnSpPr>
          <p:nvPr/>
        </p:nvCxnSpPr>
        <p:spPr>
          <a:xfrm flipH="1" flipV="1">
            <a:off x="8231925" y="287886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/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blipFill>
                <a:blip r:embed="rId22"/>
                <a:stretch>
                  <a:fillRect l="-12000" t="-4000" r="-2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E7130564-4BAD-4890-BD8B-403C58BCDCD3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9183741" y="1775863"/>
            <a:ext cx="0" cy="76996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/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blipFill>
                <a:blip r:embed="rId23"/>
                <a:stretch>
                  <a:fillRect l="-27273" r="-1136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CF4451A3-BF85-436A-98E1-9AA3AFA2EB87}"/>
              </a:ext>
            </a:extLst>
          </p:cNvPr>
          <p:cNvCxnSpPr>
            <a:cxnSpLocks/>
          </p:cNvCxnSpPr>
          <p:nvPr/>
        </p:nvCxnSpPr>
        <p:spPr>
          <a:xfrm flipV="1">
            <a:off x="8141309" y="347816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0FED53E2-ED01-469D-873F-445983EBE762}"/>
              </a:ext>
            </a:extLst>
          </p:cNvPr>
          <p:cNvCxnSpPr>
            <a:cxnSpLocks/>
            <a:stCxn id="194" idx="0"/>
            <a:endCxn id="243" idx="2"/>
          </p:cNvCxnSpPr>
          <p:nvPr/>
        </p:nvCxnSpPr>
        <p:spPr>
          <a:xfrm rot="16200000" flipH="1">
            <a:off x="6749479" y="1518016"/>
            <a:ext cx="265705" cy="2325711"/>
          </a:xfrm>
          <a:prstGeom prst="bentConnector4">
            <a:avLst>
              <a:gd name="adj1" fmla="val -157186"/>
              <a:gd name="adj2" fmla="val 3205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B272E9A1-DCDD-4801-B0FA-9627B9035228}"/>
              </a:ext>
            </a:extLst>
          </p:cNvPr>
          <p:cNvSpPr/>
          <p:nvPr/>
        </p:nvSpPr>
        <p:spPr>
          <a:xfrm>
            <a:off x="8057147" y="284261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22243607-E01B-4EBE-84B4-F8EECB118DC8}"/>
              </a:ext>
            </a:extLst>
          </p:cNvPr>
          <p:cNvCxnSpPr>
            <a:cxnSpLocks/>
            <a:stCxn id="291" idx="2"/>
            <a:endCxn id="215" idx="7"/>
          </p:cNvCxnSpPr>
          <p:nvPr/>
        </p:nvCxnSpPr>
        <p:spPr>
          <a:xfrm rot="10800000">
            <a:off x="5779383" y="2557014"/>
            <a:ext cx="2277765" cy="300802"/>
          </a:xfrm>
          <a:prstGeom prst="bentConnector4">
            <a:avLst>
              <a:gd name="adj1" fmla="val 72769"/>
              <a:gd name="adj2" fmla="val 22602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1CFF11A8-9E6A-44D1-A566-D56D7127ADE4}"/>
              </a:ext>
            </a:extLst>
          </p:cNvPr>
          <p:cNvSpPr/>
          <p:nvPr/>
        </p:nvSpPr>
        <p:spPr>
          <a:xfrm>
            <a:off x="6840419" y="2737712"/>
            <a:ext cx="400955" cy="20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DAB2A59-061B-436E-833D-C65D2BCD3787}"/>
              </a:ext>
            </a:extLst>
          </p:cNvPr>
          <p:cNvCxnSpPr>
            <a:cxnSpLocks/>
          </p:cNvCxnSpPr>
          <p:nvPr/>
        </p:nvCxnSpPr>
        <p:spPr>
          <a:xfrm>
            <a:off x="6871023" y="2808186"/>
            <a:ext cx="358777" cy="0"/>
          </a:xfrm>
          <a:prstGeom prst="line">
            <a:avLst/>
          </a:prstGeom>
          <a:ln w="9525">
            <a:solidFill>
              <a:schemeClr val="bg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15B657D-5D8B-4AB9-90B6-DF356C7AC26A}"/>
              </a:ext>
            </a:extLst>
          </p:cNvPr>
          <p:cNvCxnSpPr>
            <a:cxnSpLocks/>
          </p:cNvCxnSpPr>
          <p:nvPr/>
        </p:nvCxnSpPr>
        <p:spPr>
          <a:xfrm>
            <a:off x="6867161" y="2858816"/>
            <a:ext cx="358777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3F6AACBE-EDBE-4260-9FD4-3C2951C435BF}"/>
              </a:ext>
            </a:extLst>
          </p:cNvPr>
          <p:cNvCxnSpPr>
            <a:cxnSpLocks/>
          </p:cNvCxnSpPr>
          <p:nvPr/>
        </p:nvCxnSpPr>
        <p:spPr>
          <a:xfrm flipV="1">
            <a:off x="9220982" y="1775863"/>
            <a:ext cx="0" cy="781151"/>
          </a:xfrm>
          <a:prstGeom prst="line">
            <a:avLst/>
          </a:prstGeom>
          <a:ln w="95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/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blipFill>
                <a:blip r:embed="rId24"/>
                <a:stretch>
                  <a:fillRect l="-9524" t="-8000" r="-15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9010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그림에서 시간 방향 기울기 전파에만 주목해보자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가정하여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레이블로부터 전해지는 기울기가 어떻게 변하는지 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문제에 대입하면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경우에 해당한다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시간 방향 기울기에 주목하면 역전파로 전해지는 기울기는 차례로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'tanh','+','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통과한다는 것을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'+'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역전파는 상류에서 전해지는 기울기를 그대로 하류로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흘려보내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기울기는 변하지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5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그래프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점선은 미분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8511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점선이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미분이고 값은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이하이며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으로부터 멀어질수록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역전파에서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지날 때마다 값은 계속 작아진다는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통과하면 기울기도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반복해서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경우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무시하기로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 기울기는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연산에 의해서만 변화하게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AA796-DF1C-4D66-9675-5E6EA2233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1725903" y="1593449"/>
            <a:ext cx="3910967" cy="29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5219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행렬 곱에만 주목했을 때의 역전파의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/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상류로부터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기울기가 흘러온다고 가정하고 이때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MatMul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노드에서의 역전파는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행렬 곱으로 기울기를 계산한다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같은 계산을 시계열 데이터의 시간 크기만큼 반복한다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주의할 점은 행렬 곱셈에서 매번 똑같은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가중치를 쓴다는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 곱의 기울기는 시간에 비례해 지수적으로 증가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감소함을 알 수 있으며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증가할 경우 기울기 폭발이라고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 폭발이 일어나면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오버플로를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일으켜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NaN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같은 값을 발생시킨다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반대로 기울기가 감소하면 기울기 소실이 일어나고 이는 일정 수준 이하로 작아지면 가중치 매개변수가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더 이상 갱신되지 않으므로 장기 의존 관계를 학습할 수 없게 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blipFill>
                <a:blip r:embed="rId3"/>
                <a:stretch>
                  <a:fillRect l="-328" t="-716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6FB1C304-3A49-4297-8498-AC28A6D5DA8E}"/>
              </a:ext>
            </a:extLst>
          </p:cNvPr>
          <p:cNvSpPr/>
          <p:nvPr/>
        </p:nvSpPr>
        <p:spPr>
          <a:xfrm>
            <a:off x="3080458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61AB-81B0-409B-9398-0EFAA81CC5C6}"/>
              </a:ext>
            </a:extLst>
          </p:cNvPr>
          <p:cNvSpPr txBox="1"/>
          <p:nvPr/>
        </p:nvSpPr>
        <p:spPr>
          <a:xfrm>
            <a:off x="2996840" y="262003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/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blipFill>
                <a:blip r:embed="rId4"/>
                <a:stretch>
                  <a:fillRect l="-12500" r="-3571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5A83C-2D24-4F68-AFE3-9D9C0FD4FFB7}"/>
              </a:ext>
            </a:extLst>
          </p:cNvPr>
          <p:cNvCxnSpPr/>
          <p:nvPr/>
        </p:nvCxnSpPr>
        <p:spPr>
          <a:xfrm>
            <a:off x="2111162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67494-09DE-465F-866C-E6C5E3D1AB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16329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7AC776-648C-4A98-8751-14DE57C7ED91}"/>
              </a:ext>
            </a:extLst>
          </p:cNvPr>
          <p:cNvSpPr/>
          <p:nvPr/>
        </p:nvSpPr>
        <p:spPr>
          <a:xfrm>
            <a:off x="3117875" y="2791536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0C45AF-A107-4BBD-82B4-C13E2C2DDD74}"/>
              </a:ext>
            </a:extLst>
          </p:cNvPr>
          <p:cNvSpPr/>
          <p:nvPr/>
        </p:nvSpPr>
        <p:spPr>
          <a:xfrm>
            <a:off x="3092274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C64F5A-3A40-44DF-BD45-9EE3BA58C716}"/>
              </a:ext>
            </a:extLst>
          </p:cNvPr>
          <p:cNvSpPr/>
          <p:nvPr/>
        </p:nvSpPr>
        <p:spPr>
          <a:xfrm>
            <a:off x="3351339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72D076-9AE8-407C-B103-BF4B0138EA0D}"/>
              </a:ext>
            </a:extLst>
          </p:cNvPr>
          <p:cNvSpPr/>
          <p:nvPr/>
        </p:nvSpPr>
        <p:spPr>
          <a:xfrm>
            <a:off x="5401439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AEA9A-094B-4F82-86A6-725CB049D56B}"/>
              </a:ext>
            </a:extLst>
          </p:cNvPr>
          <p:cNvSpPr txBox="1"/>
          <p:nvPr/>
        </p:nvSpPr>
        <p:spPr>
          <a:xfrm>
            <a:off x="5329396" y="262775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EF5936-BD51-4488-83B5-A368DEE87A46}"/>
              </a:ext>
            </a:extLst>
          </p:cNvPr>
          <p:cNvCxnSpPr/>
          <p:nvPr/>
        </p:nvCxnSpPr>
        <p:spPr>
          <a:xfrm>
            <a:off x="4432143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A0CC98-6CD1-42E8-A673-1FF6211753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310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8FAA50-0A61-44EE-9EC5-BC2A0E9758C1}"/>
              </a:ext>
            </a:extLst>
          </p:cNvPr>
          <p:cNvSpPr/>
          <p:nvPr/>
        </p:nvSpPr>
        <p:spPr>
          <a:xfrm>
            <a:off x="5413255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267F91-8DE5-4611-99F2-D2783214E7F2}"/>
              </a:ext>
            </a:extLst>
          </p:cNvPr>
          <p:cNvSpPr/>
          <p:nvPr/>
        </p:nvSpPr>
        <p:spPr>
          <a:xfrm>
            <a:off x="5672320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A216A9-D41C-4E5D-A9ED-5C2762E67D51}"/>
              </a:ext>
            </a:extLst>
          </p:cNvPr>
          <p:cNvSpPr/>
          <p:nvPr/>
        </p:nvSpPr>
        <p:spPr>
          <a:xfrm>
            <a:off x="6634209" y="2547856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57513-C519-4EFB-BD7C-B25C99A729E9}"/>
              </a:ext>
            </a:extLst>
          </p:cNvPr>
          <p:cNvSpPr txBox="1"/>
          <p:nvPr/>
        </p:nvSpPr>
        <p:spPr>
          <a:xfrm>
            <a:off x="6550591" y="262164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1D56D1-0A56-4633-B7C3-1D139A236C40}"/>
              </a:ext>
            </a:extLst>
          </p:cNvPr>
          <p:cNvCxnSpPr/>
          <p:nvPr/>
        </p:nvCxnSpPr>
        <p:spPr>
          <a:xfrm>
            <a:off x="5664913" y="2260506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550B0D-42A3-469C-9B8E-86DBC803892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270080" y="2260506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D24E8BE-C3FE-4F6A-9993-29F6705AA54B}"/>
              </a:ext>
            </a:extLst>
          </p:cNvPr>
          <p:cNvSpPr/>
          <p:nvPr/>
        </p:nvSpPr>
        <p:spPr>
          <a:xfrm>
            <a:off x="6671626" y="2793145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7B6431-731C-4208-95CA-9C22F6979E25}"/>
              </a:ext>
            </a:extLst>
          </p:cNvPr>
          <p:cNvSpPr/>
          <p:nvPr/>
        </p:nvSpPr>
        <p:spPr>
          <a:xfrm>
            <a:off x="6646025" y="2629817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4D377A-688A-4510-ABAF-431F8DE464BC}"/>
              </a:ext>
            </a:extLst>
          </p:cNvPr>
          <p:cNvSpPr/>
          <p:nvPr/>
        </p:nvSpPr>
        <p:spPr>
          <a:xfrm>
            <a:off x="6905090" y="2793389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/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blipFill>
                <a:blip r:embed="rId5"/>
                <a:stretch>
                  <a:fillRect l="-10526" r="-3509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/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blipFill>
                <a:blip r:embed="rId6"/>
                <a:stretch>
                  <a:fillRect l="-12500" r="-3571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49BDB8-8F02-4E9A-86B6-774A973F528B}"/>
              </a:ext>
            </a:extLst>
          </p:cNvPr>
          <p:cNvCxnSpPr>
            <a:cxnSpLocks/>
          </p:cNvCxnSpPr>
          <p:nvPr/>
        </p:nvCxnSpPr>
        <p:spPr>
          <a:xfrm flipH="1">
            <a:off x="1945632" y="2757700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32E45F-9208-49DD-AF8F-079FE1243989}"/>
              </a:ext>
            </a:extLst>
          </p:cNvPr>
          <p:cNvCxnSpPr>
            <a:cxnSpLocks/>
          </p:cNvCxnSpPr>
          <p:nvPr/>
        </p:nvCxnSpPr>
        <p:spPr>
          <a:xfrm flipH="1">
            <a:off x="3429704" y="2757700"/>
            <a:ext cx="1978286" cy="229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DFC9A5-FF35-4157-980A-4CE050A04E41}"/>
              </a:ext>
            </a:extLst>
          </p:cNvPr>
          <p:cNvSpPr/>
          <p:nvPr/>
        </p:nvSpPr>
        <p:spPr>
          <a:xfrm>
            <a:off x="5407990" y="2756814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A70A1-5A8A-4C9F-8A33-B154E1363AEA}"/>
              </a:ext>
            </a:extLst>
          </p:cNvPr>
          <p:cNvCxnSpPr>
            <a:cxnSpLocks/>
          </p:cNvCxnSpPr>
          <p:nvPr/>
        </p:nvCxnSpPr>
        <p:spPr>
          <a:xfrm flipH="1">
            <a:off x="5760075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127C12-F598-449E-9498-A3A5015F379C}"/>
              </a:ext>
            </a:extLst>
          </p:cNvPr>
          <p:cNvCxnSpPr>
            <a:cxnSpLocks/>
          </p:cNvCxnSpPr>
          <p:nvPr/>
        </p:nvCxnSpPr>
        <p:spPr>
          <a:xfrm flipH="1">
            <a:off x="6990849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82201F-9ACB-484C-89E0-63C72D96BF67}"/>
              </a:ext>
            </a:extLst>
          </p:cNvPr>
          <p:cNvCxnSpPr>
            <a:cxnSpLocks/>
          </p:cNvCxnSpPr>
          <p:nvPr/>
        </p:nvCxnSpPr>
        <p:spPr>
          <a:xfrm>
            <a:off x="1959981" y="2715261"/>
            <a:ext cx="1126602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095912-55EE-4C84-84B1-CC9A68E672F3}"/>
              </a:ext>
            </a:extLst>
          </p:cNvPr>
          <p:cNvCxnSpPr>
            <a:cxnSpLocks/>
          </p:cNvCxnSpPr>
          <p:nvPr/>
        </p:nvCxnSpPr>
        <p:spPr>
          <a:xfrm>
            <a:off x="3456973" y="2715261"/>
            <a:ext cx="1940688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0511AD-89BC-41FA-81F4-FD9624FD9388}"/>
              </a:ext>
            </a:extLst>
          </p:cNvPr>
          <p:cNvCxnSpPr>
            <a:cxnSpLocks/>
          </p:cNvCxnSpPr>
          <p:nvPr/>
        </p:nvCxnSpPr>
        <p:spPr>
          <a:xfrm>
            <a:off x="5779627" y="2715261"/>
            <a:ext cx="848809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7F1CF-8754-408E-9B20-59BAD897FA47}"/>
              </a:ext>
            </a:extLst>
          </p:cNvPr>
          <p:cNvSpPr/>
          <p:nvPr/>
        </p:nvSpPr>
        <p:spPr>
          <a:xfrm>
            <a:off x="3892953" y="2596587"/>
            <a:ext cx="598025" cy="26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4328E4-1AED-4345-96B5-17D05B1C275E}"/>
              </a:ext>
            </a:extLst>
          </p:cNvPr>
          <p:cNvCxnSpPr>
            <a:cxnSpLocks/>
          </p:cNvCxnSpPr>
          <p:nvPr/>
        </p:nvCxnSpPr>
        <p:spPr>
          <a:xfrm flipH="1">
            <a:off x="3950567" y="2765417"/>
            <a:ext cx="497971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ED60433-827B-4AA1-B23E-21F1E0EE9113}"/>
              </a:ext>
            </a:extLst>
          </p:cNvPr>
          <p:cNvCxnSpPr>
            <a:cxnSpLocks/>
          </p:cNvCxnSpPr>
          <p:nvPr/>
        </p:nvCxnSpPr>
        <p:spPr>
          <a:xfrm flipH="1">
            <a:off x="3954425" y="2715260"/>
            <a:ext cx="497971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/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blipFill>
                <a:blip r:embed="rId7"/>
                <a:stretch>
                  <a:fillRect l="-13208" t="-2500" r="-943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/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𝐝𝐡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blipFill>
                <a:blip r:embed="rId8"/>
                <a:stretch>
                  <a:fillRect l="-1081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/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blipFill>
                <a:blip r:embed="rId9"/>
                <a:stretch>
                  <a:fillRect l="-2857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0694C4-76A7-40BB-AB50-2D1EDBE1AAEF}"/>
              </a:ext>
            </a:extLst>
          </p:cNvPr>
          <p:cNvCxnSpPr>
            <a:cxnSpLocks/>
          </p:cNvCxnSpPr>
          <p:nvPr/>
        </p:nvCxnSpPr>
        <p:spPr>
          <a:xfrm>
            <a:off x="7014260" y="2711402"/>
            <a:ext cx="875816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722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11C5A-6369-43E1-850B-19B88976D780}"/>
              </a:ext>
            </a:extLst>
          </p:cNvPr>
          <p:cNvSpPr txBox="1"/>
          <p:nvPr/>
        </p:nvSpPr>
        <p:spPr>
          <a:xfrm>
            <a:off x="314992" y="1080495"/>
            <a:ext cx="558037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 = 2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미니배치 크기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 = 3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은닉 상태 벡터의 차원 수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 = 20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시계열 데이터의 길이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 = np.ones((N, H))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np.random.seed(3)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재현할 수 있도록 난수의 시드 고정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 = np.random.randn(H, H)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Wh = np.random.randn(H, H) * 0.5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norm_list 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t in range(T):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dh = np.dot(dh,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 = np.sqrt(np.sum(dh**2)) / 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norm_list.append(norm)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3F33C3-86B5-40B8-AEF9-5DF8639A01D5}"/>
              </a:ext>
            </a:extLst>
          </p:cNvPr>
          <p:cNvSpPr txBox="1"/>
          <p:nvPr/>
        </p:nvSpPr>
        <p:spPr>
          <a:xfrm>
            <a:off x="6321669" y="852854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(2, 20, 10)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498C8-4C47-42D5-A77D-5BD289AC7703}"/>
              </a:ext>
            </a:extLst>
          </p:cNvPr>
          <p:cNvSpPr txBox="1"/>
          <p:nvPr/>
        </p:nvSpPr>
        <p:spPr>
          <a:xfrm>
            <a:off x="6344012" y="1652954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wx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(10, 3)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5CA7E1-B98F-438E-BC7C-258634B88461}"/>
              </a:ext>
            </a:extLst>
          </p:cNvPr>
          <p:cNvSpPr txBox="1"/>
          <p:nvPr/>
        </p:nvSpPr>
        <p:spPr>
          <a:xfrm>
            <a:off x="6344012" y="2857500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A3047C-E811-4A28-9C85-AF3248895BAD}"/>
              </a:ext>
            </a:extLst>
          </p:cNvPr>
          <p:cNvSpPr txBox="1"/>
          <p:nvPr/>
        </p:nvSpPr>
        <p:spPr>
          <a:xfrm>
            <a:off x="6344012" y="4566567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(H,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ADE5CC-8AC8-4818-A216-C62A38106FBE}"/>
              </a:ext>
            </a:extLst>
          </p:cNvPr>
          <p:cNvSpPr txBox="1"/>
          <p:nvPr/>
        </p:nvSpPr>
        <p:spPr>
          <a:xfrm>
            <a:off x="6344012" y="342073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B6A9C9-12F5-493F-87BB-F5F8A1FE8E6B}"/>
              </a:ext>
            </a:extLst>
          </p:cNvPr>
          <p:cNvSpPr/>
          <p:nvPr/>
        </p:nvSpPr>
        <p:spPr>
          <a:xfrm>
            <a:off x="3355730" y="519185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8FCEA8-2B2B-4959-B28B-3778F91A141D}"/>
              </a:ext>
            </a:extLst>
          </p:cNvPr>
          <p:cNvSpPr/>
          <p:nvPr/>
        </p:nvSpPr>
        <p:spPr>
          <a:xfrm>
            <a:off x="3856892" y="520504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3692D2-8E2D-45D9-8F21-08A6DA51533E}"/>
              </a:ext>
            </a:extLst>
          </p:cNvPr>
          <p:cNvSpPr/>
          <p:nvPr/>
        </p:nvSpPr>
        <p:spPr>
          <a:xfrm>
            <a:off x="3355730" y="569741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64DB00-7898-47F1-B322-8F85A3FC1AD2}"/>
              </a:ext>
            </a:extLst>
          </p:cNvPr>
          <p:cNvSpPr/>
          <p:nvPr/>
        </p:nvSpPr>
        <p:spPr>
          <a:xfrm>
            <a:off x="3856892" y="5710605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F21683-B961-457C-8026-BDF3BCED5BF4}"/>
              </a:ext>
            </a:extLst>
          </p:cNvPr>
          <p:cNvSpPr/>
          <p:nvPr/>
        </p:nvSpPr>
        <p:spPr>
          <a:xfrm>
            <a:off x="3355730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7ED0CA-BA03-47E8-8384-241035F7FEE3}"/>
              </a:ext>
            </a:extLst>
          </p:cNvPr>
          <p:cNvSpPr/>
          <p:nvPr/>
        </p:nvSpPr>
        <p:spPr>
          <a:xfrm>
            <a:off x="3856892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5837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폭발 대책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17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클리핑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(gradients clipping)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/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/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𝑡h𝑟𝑒𝑠h𝑜𝑙𝑑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67092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72965628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학습에서 기울기 소실도 큰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아키텍처를 근본부터 뜯어고쳐야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22547" y="1816934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단순화한 도법을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927411" y="2925008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031A74-6E19-4BD5-BEC3-380E6415E502}"/>
              </a:ext>
            </a:extLst>
          </p:cNvPr>
          <p:cNvSpPr/>
          <p:nvPr/>
        </p:nvSpPr>
        <p:spPr>
          <a:xfrm>
            <a:off x="2064798" y="352246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764CC-C799-4D75-A045-9334E8D4997C}"/>
              </a:ext>
            </a:extLst>
          </p:cNvPr>
          <p:cNvSpPr/>
          <p:nvPr/>
        </p:nvSpPr>
        <p:spPr>
          <a:xfrm>
            <a:off x="2064798" y="4016591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4129-96ED-4DC3-AEB2-6C922FB1DB7B}"/>
              </a:ext>
            </a:extLst>
          </p:cNvPr>
          <p:cNvSpPr txBox="1"/>
          <p:nvPr/>
        </p:nvSpPr>
        <p:spPr>
          <a:xfrm>
            <a:off x="2005748" y="3595556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25CD-0057-415A-B830-BD0539DF6AA1}"/>
              </a:ext>
            </a:extLst>
          </p:cNvPr>
          <p:cNvSpPr txBox="1"/>
          <p:nvPr/>
        </p:nvSpPr>
        <p:spPr>
          <a:xfrm>
            <a:off x="2005748" y="4087487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FA65DE-1EF6-40E8-862D-AC0B80968A63}"/>
              </a:ext>
            </a:extLst>
          </p:cNvPr>
          <p:cNvSpPr/>
          <p:nvPr/>
        </p:nvSpPr>
        <p:spPr>
          <a:xfrm>
            <a:off x="3624652" y="352124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A1764-AC39-4D07-9B22-E8B1D9C16132}"/>
              </a:ext>
            </a:extLst>
          </p:cNvPr>
          <p:cNvSpPr txBox="1"/>
          <p:nvPr/>
        </p:nvSpPr>
        <p:spPr>
          <a:xfrm>
            <a:off x="3570382" y="3561572"/>
            <a:ext cx="351445" cy="190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F4E84B-7EE7-44A0-B727-62C30DE0D54F}"/>
              </a:ext>
            </a:extLst>
          </p:cNvPr>
          <p:cNvSpPr/>
          <p:nvPr/>
        </p:nvSpPr>
        <p:spPr>
          <a:xfrm>
            <a:off x="3117259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/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F6946C16-C37E-4A0E-8533-2DFE8E3F7C18}"/>
              </a:ext>
            </a:extLst>
          </p:cNvPr>
          <p:cNvSpPr/>
          <p:nvPr/>
        </p:nvSpPr>
        <p:spPr>
          <a:xfrm>
            <a:off x="2646683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/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blipFill>
                <a:blip r:embed="rId5"/>
                <a:stretch>
                  <a:fillRect l="-28571" r="-19048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/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blipFill>
                <a:blip r:embed="rId6"/>
                <a:stretch>
                  <a:fillRect l="-23404" r="-14894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/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blipFill>
                <a:blip r:embed="rId7"/>
                <a:stretch>
                  <a:fillRect l="-26667" r="-8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blipFill>
                <a:blip r:embed="rId8"/>
                <a:stretch>
                  <a:fillRect l="-21667" r="-1500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blipFill>
                <a:blip r:embed="rId9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06EDB8-E78E-4604-A92E-F366DDFDAE65}"/>
              </a:ext>
            </a:extLst>
          </p:cNvPr>
          <p:cNvCxnSpPr/>
          <p:nvPr/>
        </p:nvCxnSpPr>
        <p:spPr>
          <a:xfrm>
            <a:off x="1244594" y="3279555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826F8-EBEC-429B-995F-EA77C3EE2E9D}"/>
              </a:ext>
            </a:extLst>
          </p:cNvPr>
          <p:cNvCxnSpPr/>
          <p:nvPr/>
        </p:nvCxnSpPr>
        <p:spPr>
          <a:xfrm>
            <a:off x="1214047" y="463655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209AD-89C1-4D1E-B331-B74CB3DF5B2D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730245" y="4277966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4D5ED6-F436-431A-9644-D4B39B9D790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54202" y="3277359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320233" y="3682220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blipFill>
                <a:blip r:embed="rId10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2217907" y="4322810"/>
            <a:ext cx="0" cy="5886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/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blipFill>
                <a:blip r:embed="rId11"/>
                <a:stretch>
                  <a:fillRect l="-44000" r="-36000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A57D35-8943-4DCC-A588-E8EA47B2FE2A}"/>
              </a:ext>
            </a:extLst>
          </p:cNvPr>
          <p:cNvCxnSpPr>
            <a:cxnSpLocks/>
          </p:cNvCxnSpPr>
          <p:nvPr/>
        </p:nvCxnSpPr>
        <p:spPr>
          <a:xfrm>
            <a:off x="2729269" y="4237790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59F956-FB89-435D-B116-801617611856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988497" y="3828005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7E495B-A0F2-42B8-B67D-E1DDFE8F106F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2371017" y="3674895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505D62-668C-4758-A851-AAFC60BF3FD4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2371017" y="3783160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B75C89-E164-45B8-8817-AC41F2998AD4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2952901" y="3674895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D1285B-B0BD-43F6-9F06-7A534F1526E1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3423479" y="3674355"/>
            <a:ext cx="201173" cy="53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H="1" flipV="1">
            <a:off x="3731237" y="2463502"/>
            <a:ext cx="199635" cy="1210854"/>
          </a:xfrm>
          <a:prstGeom prst="bentConnector4">
            <a:avLst>
              <a:gd name="adj1" fmla="val -191404"/>
              <a:gd name="adj2" fmla="val 7731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930871" y="3674356"/>
            <a:ext cx="641775" cy="40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583430B-2163-4506-ADE3-727BD5D92EE2}"/>
              </a:ext>
            </a:extLst>
          </p:cNvPr>
          <p:cNvCxnSpPr>
            <a:cxnSpLocks/>
          </p:cNvCxnSpPr>
          <p:nvPr/>
        </p:nvCxnSpPr>
        <p:spPr>
          <a:xfrm flipV="1">
            <a:off x="5016927" y="3686469"/>
            <a:ext cx="415458" cy="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/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blipFill>
                <a:blip r:embed="rId12"/>
                <a:stretch>
                  <a:fillRect l="-29412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941A320-F8F7-4E1E-81B8-6C470DBB0D39}"/>
              </a:ext>
            </a:extLst>
          </p:cNvPr>
          <p:cNvSpPr/>
          <p:nvPr/>
        </p:nvSpPr>
        <p:spPr>
          <a:xfrm>
            <a:off x="6224758" y="2932724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/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blipFill>
                <a:blip r:embed="rId13"/>
                <a:stretch>
                  <a:fillRect l="-21667" t="-3030" r="-15000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/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blipFill>
                <a:blip r:embed="rId14"/>
                <a:stretch>
                  <a:fillRect l="-32353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DF5573-998D-47D0-8C4F-02DA91F0B1FC}"/>
              </a:ext>
            </a:extLst>
          </p:cNvPr>
          <p:cNvCxnSpPr>
            <a:cxnSpLocks/>
          </p:cNvCxnSpPr>
          <p:nvPr/>
        </p:nvCxnSpPr>
        <p:spPr>
          <a:xfrm>
            <a:off x="5617580" y="3689936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/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blipFill>
                <a:blip r:embed="rId15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16650B8-F9FC-4541-9D8A-C6ACCBD305A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079133" y="3686119"/>
            <a:ext cx="17522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16F124A-3296-4CF4-9EA5-3344BBF19134}"/>
              </a:ext>
            </a:extLst>
          </p:cNvPr>
          <p:cNvSpPr/>
          <p:nvPr/>
        </p:nvSpPr>
        <p:spPr>
          <a:xfrm>
            <a:off x="7366793" y="3580905"/>
            <a:ext cx="708478" cy="296613"/>
          </a:xfrm>
          <a:prstGeom prst="roundRect">
            <a:avLst>
              <a:gd name="adj" fmla="val 312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610F793-4EEB-4D75-B4C9-1CF9C7B11D27}"/>
              </a:ext>
            </a:extLst>
          </p:cNvPr>
          <p:cNvSpPr/>
          <p:nvPr/>
        </p:nvSpPr>
        <p:spPr>
          <a:xfrm>
            <a:off x="7355559" y="3733449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1B9EB95-DD82-4574-9B1A-A2C72531AE6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6621048" y="4188477"/>
            <a:ext cx="1142582" cy="32644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E02B559-671D-4637-9322-A3A2C3D4A7B3}"/>
              </a:ext>
            </a:extLst>
          </p:cNvPr>
          <p:cNvSpPr/>
          <p:nvPr/>
        </p:nvSpPr>
        <p:spPr>
          <a:xfrm>
            <a:off x="9554749" y="3683292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DB90460F-BBE9-4C66-9FEB-089FAD50570C}"/>
              </a:ext>
            </a:extLst>
          </p:cNvPr>
          <p:cNvCxnSpPr>
            <a:cxnSpLocks/>
            <a:stCxn id="117" idx="0"/>
            <a:endCxn id="76" idx="2"/>
          </p:cNvCxnSpPr>
          <p:nvPr/>
        </p:nvCxnSpPr>
        <p:spPr>
          <a:xfrm rot="16200000" flipV="1">
            <a:off x="8709108" y="2790693"/>
            <a:ext cx="1212074" cy="573123"/>
          </a:xfrm>
          <a:prstGeom prst="bentConnector3">
            <a:avLst>
              <a:gd name="adj1" fmla="val 7546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/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직사각형 노드 하나로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직사각형 노드 안에 행렬 곱과 편향의 합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함수에 의한 변환이 모두 포함된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blipFill>
                <a:blip r:embed="rId16"/>
                <a:stretch>
                  <a:fillRect l="-350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9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264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blipFill>
                <a:blip r:embed="rId3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1848746" y="2748858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blipFill>
                <a:blip r:embed="rId4"/>
                <a:stretch>
                  <a:fillRect l="-22807" r="-21053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blipFill>
                <a:blip r:embed="rId5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1167269" y="3147744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blipFill>
                <a:blip r:embed="rId6"/>
                <a:stretch>
                  <a:fillRect l="-36364" r="-151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201398" y="3972701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59" idx="6"/>
            <a:endCxn id="24" idx="2"/>
          </p:cNvCxnSpPr>
          <p:nvPr/>
        </p:nvCxnSpPr>
        <p:spPr>
          <a:xfrm flipH="1" flipV="1">
            <a:off x="3262329" y="1976305"/>
            <a:ext cx="710877" cy="1190647"/>
          </a:xfrm>
          <a:prstGeom prst="bentConnector4">
            <a:avLst>
              <a:gd name="adj1" fmla="val -19674"/>
              <a:gd name="adj2" fmla="val 5197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</p:cNvCxnSpPr>
          <p:nvPr/>
        </p:nvCxnSpPr>
        <p:spPr>
          <a:xfrm>
            <a:off x="3963145" y="3169312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A3F46D-33A4-4C48-8055-B6C540438BCC}"/>
              </a:ext>
            </a:extLst>
          </p:cNvPr>
          <p:cNvSpPr/>
          <p:nvPr/>
        </p:nvSpPr>
        <p:spPr>
          <a:xfrm>
            <a:off x="792371" y="2759711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46D443-FA28-46E0-920B-D561EAE2E6DB}"/>
              </a:ext>
            </a:extLst>
          </p:cNvPr>
          <p:cNvSpPr/>
          <p:nvPr/>
        </p:nvSpPr>
        <p:spPr>
          <a:xfrm>
            <a:off x="4562036" y="2756094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93D330C-312B-42D7-9FF8-A1CB4DBF0ECF}"/>
              </a:ext>
            </a:extLst>
          </p:cNvPr>
          <p:cNvSpPr/>
          <p:nvPr/>
        </p:nvSpPr>
        <p:spPr>
          <a:xfrm>
            <a:off x="3879293" y="3119995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blipFill>
                <a:blip r:embed="rId7"/>
                <a:stretch>
                  <a:fillRect l="-40625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6563501" y="2737283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blipFill>
                <a:blip r:embed="rId8"/>
                <a:stretch>
                  <a:fillRect l="-4286" r="-142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blipFill>
                <a:blip r:embed="rId9"/>
                <a:stretch>
                  <a:fillRect l="-7895" r="-2632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5882024" y="3136169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blipFill>
                <a:blip r:embed="rId10"/>
                <a:stretch>
                  <a:fillRect l="-36364" r="-15152" b="-4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916153" y="3961126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7977084" y="1964730"/>
            <a:ext cx="707019" cy="1688358"/>
          </a:xfrm>
          <a:prstGeom prst="bentConnector4">
            <a:avLst>
              <a:gd name="adj1" fmla="val -14325"/>
              <a:gd name="adj2" fmla="val 6967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59CD46B-2524-4F17-AD81-4F99C4CD2C16}"/>
              </a:ext>
            </a:extLst>
          </p:cNvPr>
          <p:cNvSpPr/>
          <p:nvPr/>
        </p:nvSpPr>
        <p:spPr>
          <a:xfrm>
            <a:off x="5507126" y="2748136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EA5D69-9858-4872-BB19-59A63010B6E5}"/>
              </a:ext>
            </a:extLst>
          </p:cNvPr>
          <p:cNvSpPr/>
          <p:nvPr/>
        </p:nvSpPr>
        <p:spPr>
          <a:xfrm>
            <a:off x="9276791" y="2744519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8594048" y="3108420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blipFill>
                <a:blip r:embed="rId11"/>
                <a:stretch>
                  <a:fillRect l="-8000" t="-2500" r="-13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5882024" y="3649313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blipFill>
                <a:blip r:embed="rId12"/>
                <a:stretch>
                  <a:fillRect l="-19512" r="-24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8674042" y="3655448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8590190" y="3606131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70269B-8CE7-4618-8ACF-334CCEFC003E}"/>
              </a:ext>
            </a:extLst>
          </p:cNvPr>
          <p:cNvSpPr txBox="1"/>
          <p:nvPr/>
        </p:nvSpPr>
        <p:spPr>
          <a:xfrm>
            <a:off x="919945" y="5030838"/>
            <a:ext cx="6833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인터페이스에는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경로가 있다는 차이가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기억 셀이라 하며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전용의 기억 메커니즘이다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특징은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내에서만 주고받는다는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계층으로는 출력하지 않는다는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마찬가지로 다른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 출력된다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10E892-DEB9-4749-B3E4-707BA9104616}"/>
              </a:ext>
            </a:extLst>
          </p:cNvPr>
          <p:cNvSpPr/>
          <p:nvPr/>
        </p:nvSpPr>
        <p:spPr>
          <a:xfrm>
            <a:off x="8723453" y="3117449"/>
            <a:ext cx="142755" cy="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8677900" y="3157737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472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4078123" y="2511736"/>
            <a:ext cx="2360447" cy="1492779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구름 84">
            <a:extLst>
              <a:ext uri="{FF2B5EF4-FFF2-40B4-BE49-F238E27FC236}">
                <a16:creationId xmlns:a16="http://schemas.microsoft.com/office/drawing/2014/main" id="{239D1981-4D36-4345-B96F-074732939FBD}"/>
              </a:ext>
            </a:extLst>
          </p:cNvPr>
          <p:cNvSpPr/>
          <p:nvPr/>
        </p:nvSpPr>
        <p:spPr>
          <a:xfrm rot="728754">
            <a:off x="4467755" y="2844964"/>
            <a:ext cx="957564" cy="877306"/>
          </a:xfrm>
          <a:prstGeom prst="cloud">
            <a:avLst/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바탕으로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계산하는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LSTM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계층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blipFill>
                <a:blip r:embed="rId3"/>
                <a:stretch>
                  <a:fillRect l="-69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blipFill>
                <a:blip r:embed="rId4"/>
                <a:stretch>
                  <a:fillRect l="-27778" t="-2941" r="-8333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3320160" y="2917843"/>
            <a:ext cx="13367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blipFill>
                <a:blip r:embed="rId7"/>
                <a:stretch>
                  <a:fillRect l="-24324" r="-8108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935249" y="3719332"/>
            <a:ext cx="0" cy="4726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5650359" y="1781586"/>
            <a:ext cx="886683" cy="1877850"/>
          </a:xfrm>
          <a:prstGeom prst="bentConnector4">
            <a:avLst>
              <a:gd name="adj1" fmla="val -3154"/>
              <a:gd name="adj2" fmla="val 7029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6336567" y="2857742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blipFill>
                <a:blip r:embed="rId8"/>
                <a:stretch>
                  <a:fillRect l="-3614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3375714" y="3649391"/>
            <a:ext cx="140772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blipFill>
                <a:blip r:embed="rId9"/>
                <a:stretch>
                  <a:fillRect l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6425540" y="3662062"/>
            <a:ext cx="669308" cy="422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6432589" y="3607209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F62914-067A-455F-BE1C-2ACD5594FB97}"/>
              </a:ext>
            </a:extLst>
          </p:cNvPr>
          <p:cNvSpPr/>
          <p:nvPr/>
        </p:nvSpPr>
        <p:spPr>
          <a:xfrm>
            <a:off x="5864507" y="3136625"/>
            <a:ext cx="295570" cy="29557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E8FE8-82B9-403A-B302-BAB0863079A3}"/>
              </a:ext>
            </a:extLst>
          </p:cNvPr>
          <p:cNvSpPr txBox="1"/>
          <p:nvPr/>
        </p:nvSpPr>
        <p:spPr>
          <a:xfrm>
            <a:off x="5813581" y="3180537"/>
            <a:ext cx="266334" cy="14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2EB934-BFCC-41B6-BCD4-9AC15C456FB1}"/>
              </a:ext>
            </a:extLst>
          </p:cNvPr>
          <p:cNvCxnSpPr>
            <a:cxnSpLocks/>
            <a:stCxn id="37" idx="4"/>
            <a:endCxn id="83" idx="2"/>
          </p:cNvCxnSpPr>
          <p:nvPr/>
        </p:nvCxnSpPr>
        <p:spPr>
          <a:xfrm rot="16200000" flipH="1">
            <a:off x="6108820" y="3335666"/>
            <a:ext cx="227241" cy="420297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413A-CE2C-4D79-BA9B-C5A2F54DCC38}"/>
              </a:ext>
            </a:extLst>
          </p:cNvPr>
          <p:cNvSpPr/>
          <p:nvPr/>
        </p:nvSpPr>
        <p:spPr>
          <a:xfrm>
            <a:off x="6508518" y="2894763"/>
            <a:ext cx="67249" cy="4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5328213" y="2912957"/>
            <a:ext cx="177092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E92CCD-401C-4471-BFA6-8FF6B795395A}"/>
              </a:ext>
            </a:extLst>
          </p:cNvPr>
          <p:cNvSpPr txBox="1"/>
          <p:nvPr/>
        </p:nvSpPr>
        <p:spPr>
          <a:xfrm>
            <a:off x="4597588" y="3122603"/>
            <a:ext cx="702926" cy="24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/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그림에서 현재의 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개의 입력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𝐗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으로부터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어떤 계산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수행하여 구할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 핵심은 갱신된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사용해 은닉 상태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h_t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계산한다는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또한 이 계산은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=tanh(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요소에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함수를 적용한다는 뜻이다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란 우리나라로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의미하는 단어이다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문은 열거나 닫을 수 있듯이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게이트는 데이터의 흐름을 제어한다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blipFill>
                <a:blip r:embed="rId10"/>
                <a:stretch>
                  <a:fillRect l="-468" t="-1007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DA095BB-5F11-4F99-85D3-8BC6B76966B4}"/>
              </a:ext>
            </a:extLst>
          </p:cNvPr>
          <p:cNvSpPr/>
          <p:nvPr/>
        </p:nvSpPr>
        <p:spPr>
          <a:xfrm>
            <a:off x="5155518" y="2862571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6D250F1-FBE5-49FA-A2A2-A578E6D6CBA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347504" y="2912962"/>
            <a:ext cx="664788" cy="223663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10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비유하자면 게이트는 물의 흐름을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2A562-ED60-45DA-BC79-E2B152DB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>
            <a:off x="2023881" y="1524000"/>
            <a:ext cx="5461080" cy="1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D2A1A-578E-4CA4-AA53-6DC7EB8EA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887"/>
          <a:stretch/>
        </p:blipFill>
        <p:spPr bwMode="auto">
          <a:xfrm>
            <a:off x="2020024" y="4066572"/>
            <a:ext cx="5545961" cy="1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175AA9-DC4D-42D8-988A-A9C5F77B761F}"/>
              </a:ext>
            </a:extLst>
          </p:cNvPr>
          <p:cNvSpPr txBox="1"/>
          <p:nvPr/>
        </p:nvSpPr>
        <p:spPr>
          <a:xfrm>
            <a:off x="696169" y="3719040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물이 흐르는 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0.0~1.0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범위에서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0572F-7ED8-497B-8370-69D335BEF308}"/>
              </a:ext>
            </a:extLst>
          </p:cNvPr>
          <p:cNvSpPr txBox="1"/>
          <p:nvPr/>
        </p:nvSpPr>
        <p:spPr>
          <a:xfrm>
            <a:off x="2802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0.7(70%)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A4F67-FCB9-47A1-9657-515BE1221904}"/>
              </a:ext>
            </a:extLst>
          </p:cNvPr>
          <p:cNvSpPr txBox="1"/>
          <p:nvPr/>
        </p:nvSpPr>
        <p:spPr>
          <a:xfrm>
            <a:off x="5850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0.2(20%)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6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적용한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15478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285550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455622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223017" y="4006867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9783901" y="4006867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47679" y="4268477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233542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34262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9036424" y="4268477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62537-6A8D-44DA-A55F-EB0D85A0BCD5}"/>
              </a:ext>
            </a:extLst>
          </p:cNvPr>
          <p:cNvSpPr/>
          <p:nvPr/>
        </p:nvSpPr>
        <p:spPr>
          <a:xfrm>
            <a:off x="625694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4F77FA-A8C5-424C-A2E1-CD34FC5D2A47}"/>
              </a:ext>
            </a:extLst>
          </p:cNvPr>
          <p:cNvSpPr/>
          <p:nvPr/>
        </p:nvSpPr>
        <p:spPr>
          <a:xfrm>
            <a:off x="7957664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9CA3FC-DA74-470E-9754-2AEFF7CC43F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634983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BA84CED-411E-40C4-BF56-B5983C9D7DD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335703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92754-ADAD-42A3-98FA-CF6987EAD91A}"/>
              </a:ext>
            </a:extLst>
          </p:cNvPr>
          <p:cNvSpPr txBox="1"/>
          <p:nvPr/>
        </p:nvSpPr>
        <p:spPr>
          <a:xfrm>
            <a:off x="6899839" y="139525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838B59-2A1C-49A7-8CCE-815F0475326D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7333909" y="1656864"/>
            <a:ext cx="623755" cy="2117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C04668B-9179-48F5-B5A3-3F5EE46B2D16}"/>
              </a:ext>
            </a:extLst>
          </p:cNvPr>
          <p:cNvSpPr/>
          <p:nvPr/>
        </p:nvSpPr>
        <p:spPr>
          <a:xfrm>
            <a:off x="7957664" y="3719072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E876F5-0E03-4751-A3F3-CC95BC374C62}"/>
              </a:ext>
            </a:extLst>
          </p:cNvPr>
          <p:cNvSpPr txBox="1"/>
          <p:nvPr/>
        </p:nvSpPr>
        <p:spPr>
          <a:xfrm>
            <a:off x="6475273" y="116274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4252128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원소에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그것이 다음 시각의 은닉 상태에 얼마나 중요한가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조정한다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한편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게이트는 다음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담당하는 게이트이므로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게이트의 열림 상태는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이전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로부터 구한다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이때의 식은 밑에 식과 같다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blipFill>
                <a:blip r:embed="rId3"/>
                <a:stretch>
                  <a:fillRect l="-441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/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8907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499A700-5CEA-4847-AE4E-A298B0083663}"/>
              </a:ext>
            </a:extLst>
          </p:cNvPr>
          <p:cNvGrpSpPr/>
          <p:nvPr/>
        </p:nvGrpSpPr>
        <p:grpSpPr>
          <a:xfrm>
            <a:off x="3025183" y="2334027"/>
            <a:ext cx="4193562" cy="3205611"/>
            <a:chOff x="2546762" y="1886472"/>
            <a:chExt cx="4853319" cy="3709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484598" y="3095336"/>
              <a:ext cx="3059332" cy="204768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6FA3ED7C-8607-4F33-A42B-BFA660DEE888}"/>
                </a:ext>
              </a:extLst>
            </p:cNvPr>
            <p:cNvSpPr/>
            <p:nvPr/>
          </p:nvSpPr>
          <p:spPr>
            <a:xfrm rot="728754">
              <a:off x="3953829" y="3448037"/>
              <a:ext cx="1356002" cy="1242349"/>
            </a:xfrm>
            <a:prstGeom prst="cloud">
              <a:avLst/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6587" y="3621684"/>
              <a:ext cx="160509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286" y="4547167"/>
              <a:ext cx="0" cy="38750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22344" y="2160576"/>
              <a:ext cx="1149214" cy="2426130"/>
            </a:xfrm>
            <a:prstGeom prst="bentConnector4">
              <a:avLst>
                <a:gd name="adj1" fmla="val -5456"/>
                <a:gd name="adj2" fmla="val 72068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411725" y="3543788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blipFill>
                  <a:blip r:embed="rId7"/>
                  <a:stretch>
                    <a:fillRect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527042" y="4586252"/>
              <a:ext cx="867478" cy="547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536178" y="4519016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39108" y="3793359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80819" y="3842556"/>
              <a:ext cx="345191" cy="18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7" idx="2"/>
              <a:endCxn id="20" idx="2"/>
            </p:cNvCxnSpPr>
            <p:nvPr/>
          </p:nvCxnSpPr>
          <p:spPr>
            <a:xfrm rot="16200000" flipH="1">
              <a:off x="6344946" y="4395474"/>
              <a:ext cx="42924" cy="33954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634588" y="3591770"/>
              <a:ext cx="87160" cy="60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8275F0-1353-4A9D-AF14-34A86F414FFB}"/>
                </a:ext>
              </a:extLst>
            </p:cNvPr>
            <p:cNvSpPr txBox="1"/>
            <p:nvPr/>
          </p:nvSpPr>
          <p:spPr>
            <a:xfrm>
              <a:off x="4265898" y="3902503"/>
              <a:ext cx="911049" cy="32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4880990" y="3550047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4040" y="3615160"/>
              <a:ext cx="968907" cy="178199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39108" y="4210047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610482" y="4503590"/>
              <a:ext cx="223158" cy="2304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633344" y="464530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722084" y="4641449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629439" y="4212764"/>
              <a:ext cx="619181" cy="1655668"/>
            </a:xfrm>
            <a:prstGeom prst="bentConnector3">
              <a:avLst>
                <a:gd name="adj1" fmla="val 67447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240524" y="4463971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122848" y="4427318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7" idx="1"/>
            </p:cNvCxnSpPr>
            <p:nvPr/>
          </p:nvCxnSpPr>
          <p:spPr>
            <a:xfrm rot="5400000" flipH="1" flipV="1">
              <a:off x="5796543" y="4300024"/>
              <a:ext cx="129085" cy="27804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7" idx="0"/>
            </p:cNvCxnSpPr>
            <p:nvPr/>
          </p:nvCxnSpPr>
          <p:spPr>
            <a:xfrm>
              <a:off x="6192947" y="4101037"/>
              <a:ext cx="3691" cy="1041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546762" y="479963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2636320" y="4734865"/>
              <a:ext cx="3041803" cy="109551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1" idx="4"/>
            </p:cNvCxnSpPr>
            <p:nvPr/>
          </p:nvCxnSpPr>
          <p:spPr>
            <a:xfrm flipV="1">
              <a:off x="2636320" y="4516876"/>
              <a:ext cx="1531307" cy="3275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663159" y="3565003"/>
              <a:ext cx="142755" cy="92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9" y="3615351"/>
              <a:ext cx="219533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F61AC95-9465-4122-824D-E5BC1376C058}"/>
              </a:ext>
            </a:extLst>
          </p:cNvPr>
          <p:cNvSpPr txBox="1"/>
          <p:nvPr/>
        </p:nvSpPr>
        <p:spPr>
          <a:xfrm>
            <a:off x="1579702" y="254228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/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밑에 그림에서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게이트에서 수행하는 식의 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표기했다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𝐭𝐚𝐧𝐡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곱으로 계산된다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blipFill>
                <a:blip r:embed="rId11"/>
                <a:stretch>
                  <a:fillRect l="-55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/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blipFill>
                <a:blip r:embed="rId12"/>
                <a:stretch>
                  <a:fillRect l="-1951" t="-1667" r="-34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24E426C-588F-4BE7-A246-6996DD7D3E43}"/>
              </a:ext>
            </a:extLst>
          </p:cNvPr>
          <p:cNvSpPr txBox="1"/>
          <p:nvPr/>
        </p:nvSpPr>
        <p:spPr>
          <a:xfrm>
            <a:off x="1571985" y="5690596"/>
            <a:ext cx="3088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(Hadamard product)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14577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forget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1008684" y="2542282"/>
            <a:ext cx="183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650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해야 할 일은 기억 셀에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무엇을 잊을까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명확하게 지시하는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D9D4A514-05FF-491F-8AF3-0B855AA7AE4B}"/>
              </a:ext>
            </a:extLst>
          </p:cNvPr>
          <p:cNvGrpSpPr/>
          <p:nvPr/>
        </p:nvGrpSpPr>
        <p:grpSpPr>
          <a:xfrm>
            <a:off x="2971171" y="2334027"/>
            <a:ext cx="4259153" cy="3205611"/>
            <a:chOff x="2971171" y="2334027"/>
            <a:chExt cx="4259153" cy="32056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835530" y="3378559"/>
              <a:ext cx="2643448" cy="176932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5D4380-10D8-470F-B775-875ED936CE0B}"/>
                </a:ext>
              </a:extLst>
            </p:cNvPr>
            <p:cNvGrpSpPr/>
            <p:nvPr/>
          </p:nvGrpSpPr>
          <p:grpSpPr>
            <a:xfrm>
              <a:off x="5672423" y="4522072"/>
              <a:ext cx="192822" cy="199836"/>
              <a:chOff x="5672423" y="4522072"/>
              <a:chExt cx="192822" cy="19983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672423" y="4522072"/>
                <a:ext cx="192822" cy="199128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692177" y="4644524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768854" y="4641191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4414641" y="4541363"/>
              <a:ext cx="192822" cy="199128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1701" y="3771626"/>
              <a:ext cx="1361954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1534" y="4745620"/>
              <a:ext cx="0" cy="2762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96266" y="2570870"/>
              <a:ext cx="992991" cy="2026878"/>
            </a:xfrm>
            <a:prstGeom prst="bentConnector4">
              <a:avLst>
                <a:gd name="adj1" fmla="val -9422"/>
                <a:gd name="adj2" fmla="val 70669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364745" y="3692745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86" y="4593497"/>
              <a:ext cx="749554" cy="472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472280" y="4539259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42782" y="3865951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73127" y="3877596"/>
              <a:ext cx="298266" cy="16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6" idx="4"/>
              <a:endCxn id="20" idx="2"/>
            </p:cNvCxnSpPr>
            <p:nvPr/>
          </p:nvCxnSpPr>
          <p:spPr>
            <a:xfrm rot="16200000" flipH="1">
              <a:off x="6292263" y="4417730"/>
              <a:ext cx="63463" cy="296572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557313" y="3734204"/>
              <a:ext cx="75312" cy="5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5042098" y="3698153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7899" y="3754056"/>
              <a:ext cx="947809" cy="111895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42782" y="4268433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788091" y="4307433"/>
              <a:ext cx="608313" cy="143059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488696" y="448783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387017" y="4456168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6" idx="2"/>
            </p:cNvCxnSpPr>
            <p:nvPr/>
          </p:nvCxnSpPr>
          <p:spPr>
            <a:xfrm rot="5400000" flipH="1" flipV="1">
              <a:off x="5845452" y="4324742"/>
              <a:ext cx="120713" cy="27394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6" idx="0"/>
            </p:cNvCxnSpPr>
            <p:nvPr/>
          </p:nvCxnSpPr>
          <p:spPr>
            <a:xfrm>
              <a:off x="6175708" y="4131803"/>
              <a:ext cx="0" cy="13663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971171" y="485117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048555" y="4721908"/>
              <a:ext cx="2682314" cy="167963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048555" y="4741199"/>
              <a:ext cx="1424532" cy="148672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582000" y="3711076"/>
              <a:ext cx="123349" cy="8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4637595" y="3754580"/>
              <a:ext cx="259272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4434395" y="4663815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4511072" y="4660482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7E6226-4AFC-4B5E-9D57-04F4E395B13A}"/>
                </a:ext>
              </a:extLst>
            </p:cNvPr>
            <p:cNvGrpSpPr/>
            <p:nvPr/>
          </p:nvGrpSpPr>
          <p:grpSpPr>
            <a:xfrm>
              <a:off x="4342329" y="3596797"/>
              <a:ext cx="339624" cy="300880"/>
              <a:chOff x="6009085" y="4233405"/>
              <a:chExt cx="339624" cy="300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685FED6-CFE4-4A38-B2A3-313B706CDE32}"/>
                  </a:ext>
                </a:extLst>
              </p:cNvPr>
              <p:cNvSpPr/>
              <p:nvPr/>
            </p:nvSpPr>
            <p:spPr>
              <a:xfrm>
                <a:off x="6042782" y="4268433"/>
                <a:ext cx="265852" cy="26585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62" idx="2"/>
            </p:cNvCxnSpPr>
            <p:nvPr/>
          </p:nvCxnSpPr>
          <p:spPr>
            <a:xfrm flipV="1">
              <a:off x="4511052" y="3889328"/>
              <a:ext cx="1089" cy="652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9167" r="-29167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4306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새로운 기억 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21217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기억 셀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708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게이트를 거치면서 이전 시각의 기억 셀로부터 잊어야 할 기억이 삭제되었다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3391137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798142" y="4615781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823640" y="474692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922613" y="474335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4636440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3692487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855189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2526143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3608010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4692273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462647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4463722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3667842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361380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3696183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4228667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457911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454520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4374339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4197822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96823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829795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850455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3643073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</p:cNvCxnSpPr>
          <p:nvPr/>
        </p:nvCxnSpPr>
        <p:spPr>
          <a:xfrm>
            <a:off x="5182239" y="3669524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76758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76401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862087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4636440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76521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7671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4663335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848084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2" idx="4"/>
          </p:cNvCxnSpPr>
          <p:nvPr/>
        </p:nvCxnSpPr>
        <p:spPr>
          <a:xfrm flipH="1" flipV="1">
            <a:off x="5000263" y="3862087"/>
            <a:ext cx="9653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blipFill>
                <a:blip r:embed="rId14"/>
                <a:stretch>
                  <a:fillRect l="-24138" r="-20690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896810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4357866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3696183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929438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2367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140796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2677370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5798142" y="3902014"/>
            <a:ext cx="248891" cy="214014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3922673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2978720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141422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1812376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2894243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3978506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391270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3749955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2954075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290003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2982416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3514900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386535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383143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3660572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3484055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25447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116028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136688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2929306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2982416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0538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0502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148320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3922673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05144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05337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3949568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134317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5007981" y="3676897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blipFill>
                <a:blip r:embed="rId14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18304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3644099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2982416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215671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4842077" y="334508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5003304" y="3149330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5406532" y="3911659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5432030" y="404279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5531003" y="403922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4532542" y="3715527"/>
            <a:ext cx="641828" cy="145498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2411300" y="4125673"/>
            <a:ext cx="3070673" cy="1702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blipFill>
                <a:blip r:embed="rId19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5152099" y="3532779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blipFill>
                <a:blip r:embed="rId20"/>
                <a:stretch>
                  <a:fillRect l="-625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2356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기울기 흐름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534122" y="1141751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1" name="그룹 7190">
            <a:extLst>
              <a:ext uri="{FF2B5EF4-FFF2-40B4-BE49-F238E27FC236}">
                <a16:creationId xmlns:a16="http://schemas.microsoft.com/office/drawing/2014/main" id="{18242C3F-052E-49B2-B25D-19F9CDB0A7AF}"/>
              </a:ext>
            </a:extLst>
          </p:cNvPr>
          <p:cNvGrpSpPr/>
          <p:nvPr/>
        </p:nvGrpSpPr>
        <p:grpSpPr>
          <a:xfrm>
            <a:off x="289704" y="1693251"/>
            <a:ext cx="9953891" cy="2364680"/>
            <a:chOff x="289704" y="1693251"/>
            <a:chExt cx="9953891" cy="23646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1060078" y="2473301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78FFDC-6FE5-4846-B16A-6AA5DB4176CF}"/>
                </a:ext>
              </a:extLst>
            </p:cNvPr>
            <p:cNvGrpSpPr/>
            <p:nvPr/>
          </p:nvGrpSpPr>
          <p:grpSpPr>
            <a:xfrm>
              <a:off x="2697238" y="3318900"/>
              <a:ext cx="171856" cy="147774"/>
              <a:chOff x="5798142" y="4110356"/>
              <a:chExt cx="248891" cy="21401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1576220" y="333316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915" y="2681379"/>
              <a:ext cx="1213863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5000" r="-50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40" y="3484208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120" idx="6"/>
              <a:endCxn id="6" idx="2"/>
            </p:cNvCxnSpPr>
            <p:nvPr/>
          </p:nvCxnSpPr>
          <p:spPr>
            <a:xfrm flipH="1" flipV="1">
              <a:off x="2647897" y="1839395"/>
              <a:ext cx="878338" cy="1784259"/>
            </a:xfrm>
            <a:prstGeom prst="bentConnector4">
              <a:avLst>
                <a:gd name="adj1" fmla="val -8016"/>
                <a:gd name="adj2" fmla="val 7307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3314281" y="2623049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3410123" y="3537936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82" idx="4"/>
              <a:endCxn id="228" idx="2"/>
            </p:cNvCxnSpPr>
            <p:nvPr/>
          </p:nvCxnSpPr>
          <p:spPr>
            <a:xfrm rot="16200000" flipH="1">
              <a:off x="3193842" y="3290777"/>
              <a:ext cx="283769" cy="378121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3485910" y="2664362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2135451" y="2627048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stCxn id="72" idx="6"/>
              <a:endCxn id="81" idx="0"/>
            </p:cNvCxnSpPr>
            <p:nvPr/>
          </p:nvCxnSpPr>
          <p:spPr>
            <a:xfrm>
              <a:off x="2260869" y="2683931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1970642" y="3067015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1642222" y="329358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1551600" y="32701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2860615" y="3152188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</p:cNvCxnSpPr>
            <p:nvPr/>
          </p:nvCxnSpPr>
          <p:spPr>
            <a:xfrm>
              <a:off x="3145799" y="3030306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89704" y="35622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58674" y="3466674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58674" y="3480939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3507913" y="2647259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1593826" y="342371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1662166" y="342125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5" idx="4"/>
            </p:cNvCxnSpPr>
            <p:nvPr/>
          </p:nvCxnSpPr>
          <p:spPr>
            <a:xfrm flipH="1" flipV="1">
              <a:off x="1658794" y="2798485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EB4AD82-3B0C-45E2-AE2E-6C03E9662325}"/>
                </a:ext>
              </a:extLst>
            </p:cNvPr>
            <p:cNvSpPr/>
            <p:nvPr/>
          </p:nvSpPr>
          <p:spPr>
            <a:xfrm>
              <a:off x="154424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EE82E4C-846A-4567-B3B2-FA9E86AAA8E5}"/>
                </a:ext>
              </a:extLst>
            </p:cNvPr>
            <p:cNvSpPr/>
            <p:nvPr/>
          </p:nvSpPr>
          <p:spPr>
            <a:xfrm>
              <a:off x="1989146" y="3333165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5D5964-2A9D-45A9-B28A-3CB071018822}"/>
                </a:ext>
              </a:extLst>
            </p:cNvPr>
            <p:cNvSpPr/>
            <p:nvPr/>
          </p:nvSpPr>
          <p:spPr>
            <a:xfrm>
              <a:off x="2048830" y="342207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45DD265-7930-4342-9A3E-0F626DBC0574}"/>
                </a:ext>
              </a:extLst>
            </p:cNvPr>
            <p:cNvSpPr/>
            <p:nvPr/>
          </p:nvSpPr>
          <p:spPr>
            <a:xfrm>
              <a:off x="2199348" y="342341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A50A3655-C03E-43C5-AAC0-37F762A8FEB8}"/>
                </a:ext>
              </a:extLst>
            </p:cNvPr>
            <p:cNvCxnSpPr>
              <a:cxnSpLocks/>
              <a:stCxn id="12" idx="0"/>
              <a:endCxn id="66" idx="4"/>
            </p:cNvCxnSpPr>
            <p:nvPr/>
          </p:nvCxnSpPr>
          <p:spPr>
            <a:xfrm rot="5400000" flipH="1" flipV="1">
              <a:off x="1686938" y="3367147"/>
              <a:ext cx="433404" cy="660385"/>
            </a:xfrm>
            <a:prstGeom prst="bentConnector3">
              <a:avLst>
                <a:gd name="adj1" fmla="val 5089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E9FC715-8E85-439C-8A93-51FB17D2145E}"/>
                </a:ext>
              </a:extLst>
            </p:cNvPr>
            <p:cNvCxnSpPr>
              <a:cxnSpLocks/>
              <a:stCxn id="60" idx="6"/>
              <a:endCxn id="65" idx="4"/>
            </p:cNvCxnSpPr>
            <p:nvPr/>
          </p:nvCxnSpPr>
          <p:spPr>
            <a:xfrm flipV="1">
              <a:off x="358674" y="3479302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C29476-3861-412A-ADAB-59882CD1ECA3}"/>
                </a:ext>
              </a:extLst>
            </p:cNvPr>
            <p:cNvSpPr/>
            <p:nvPr/>
          </p:nvSpPr>
          <p:spPr>
            <a:xfrm>
              <a:off x="203176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5BCAA7-0AB9-4F4B-BC35-0B3ED39B95D6}"/>
                </a:ext>
              </a:extLst>
            </p:cNvPr>
            <p:cNvCxnSpPr>
              <a:cxnSpLocks/>
              <a:stCxn id="64" idx="0"/>
              <a:endCxn id="70" idx="4"/>
            </p:cNvCxnSpPr>
            <p:nvPr/>
          </p:nvCxnSpPr>
          <p:spPr>
            <a:xfrm flipH="1" flipV="1">
              <a:off x="2151644" y="3163460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/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7CE9B6-D0D9-4FC5-8205-19FBA08143CB}"/>
                </a:ext>
              </a:extLst>
            </p:cNvPr>
            <p:cNvSpPr/>
            <p:nvPr/>
          </p:nvSpPr>
          <p:spPr>
            <a:xfrm>
              <a:off x="3049427" y="2822461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39E071A-97E7-45CF-A6C6-F8A08829493A}"/>
                </a:ext>
              </a:extLst>
            </p:cNvPr>
            <p:cNvSpPr/>
            <p:nvPr/>
          </p:nvSpPr>
          <p:spPr>
            <a:xfrm>
              <a:off x="3048096" y="3140814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ADF154-FC7E-42E2-A800-A06ADE548CAE}"/>
                </a:ext>
              </a:extLst>
            </p:cNvPr>
            <p:cNvCxnSpPr>
              <a:cxnSpLocks/>
              <a:stCxn id="5" idx="6"/>
              <a:endCxn id="72" idx="2"/>
            </p:cNvCxnSpPr>
            <p:nvPr/>
          </p:nvCxnSpPr>
          <p:spPr>
            <a:xfrm>
              <a:off x="1773348" y="2683931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3002541" y="2844990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/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/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56FC862-F354-4940-9847-FD45680032E3}"/>
                </a:ext>
              </a:extLst>
            </p:cNvPr>
            <p:cNvSpPr/>
            <p:nvPr/>
          </p:nvSpPr>
          <p:spPr>
            <a:xfrm>
              <a:off x="2037089" y="293435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/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79A9827-8F9A-45F7-9F3E-C31CDC34C0EB}"/>
                </a:ext>
              </a:extLst>
            </p:cNvPr>
            <p:cNvCxnSpPr>
              <a:cxnSpLocks/>
              <a:stCxn id="70" idx="0"/>
              <a:endCxn id="92" idx="2"/>
            </p:cNvCxnSpPr>
            <p:nvPr/>
          </p:nvCxnSpPr>
          <p:spPr>
            <a:xfrm flipH="1" flipV="1">
              <a:off x="2150198" y="2794106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A60A86-3A1F-4855-A3CD-292D1F6C3D05}"/>
                </a:ext>
              </a:extLst>
            </p:cNvPr>
            <p:cNvSpPr/>
            <p:nvPr/>
          </p:nvSpPr>
          <p:spPr>
            <a:xfrm>
              <a:off x="2426837" y="332556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E4DFD0E-1AE9-4B5B-B44A-4054AB838538}"/>
                </a:ext>
              </a:extLst>
            </p:cNvPr>
            <p:cNvSpPr/>
            <p:nvPr/>
          </p:nvSpPr>
          <p:spPr>
            <a:xfrm>
              <a:off x="2444443" y="341611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13E747-8F12-411C-9601-96E53460485D}"/>
                </a:ext>
              </a:extLst>
            </p:cNvPr>
            <p:cNvSpPr/>
            <p:nvPr/>
          </p:nvSpPr>
          <p:spPr>
            <a:xfrm>
              <a:off x="2512783" y="341364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74381DC-7D3D-4D95-BCEB-6AC1779B338C}"/>
                </a:ext>
              </a:extLst>
            </p:cNvPr>
            <p:cNvCxnSpPr>
              <a:cxnSpLocks/>
              <a:stCxn id="12" idx="0"/>
              <a:endCxn id="79" idx="4"/>
            </p:cNvCxnSpPr>
            <p:nvPr/>
          </p:nvCxnSpPr>
          <p:spPr>
            <a:xfrm rot="5400000" flipH="1" flipV="1">
              <a:off x="1838772" y="3205545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5C119553-8469-4BA9-86B6-5004FCD01F62}"/>
                </a:ext>
              </a:extLst>
            </p:cNvPr>
            <p:cNvCxnSpPr>
              <a:cxnSpLocks/>
              <a:stCxn id="60" idx="6"/>
              <a:endCxn id="78" idx="4"/>
            </p:cNvCxnSpPr>
            <p:nvPr/>
          </p:nvCxnSpPr>
          <p:spPr>
            <a:xfrm flipV="1">
              <a:off x="358674" y="3473334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/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322159-9E65-4F24-B7BD-CF137B5049D4}"/>
                </a:ext>
              </a:extLst>
            </p:cNvPr>
            <p:cNvCxnSpPr>
              <a:cxnSpLocks/>
              <a:stCxn id="77" idx="0"/>
              <a:endCxn id="70" idx="6"/>
            </p:cNvCxnSpPr>
            <p:nvPr/>
          </p:nvCxnSpPr>
          <p:spPr>
            <a:xfrm rot="16200000" flipV="1">
              <a:off x="2251155" y="3063949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/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8D520A9-5EEA-411F-A5ED-37208D83CB6E}"/>
                </a:ext>
              </a:extLst>
            </p:cNvPr>
            <p:cNvSpPr/>
            <p:nvPr/>
          </p:nvSpPr>
          <p:spPr>
            <a:xfrm>
              <a:off x="4154334" y="2475213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14F526C-499E-48F2-AEC7-D775D657F781}"/>
                </a:ext>
              </a:extLst>
            </p:cNvPr>
            <p:cNvGrpSpPr/>
            <p:nvPr/>
          </p:nvGrpSpPr>
          <p:grpSpPr>
            <a:xfrm>
              <a:off x="5791494" y="3320812"/>
              <a:ext cx="171856" cy="147774"/>
              <a:chOff x="5798142" y="4110356"/>
              <a:chExt cx="248891" cy="214014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34B5D7C6-E9AD-4EDE-B7D7-66CC8FA61FF9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E2E645A-CE61-43DF-AC84-42E2FB758A75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6F0E297F-454F-41B5-ADE7-824F8B3C83A8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87D44A4-41C7-4886-AA96-08EC4ABAD542}"/>
                </a:ext>
              </a:extLst>
            </p:cNvPr>
            <p:cNvSpPr/>
            <p:nvPr/>
          </p:nvSpPr>
          <p:spPr>
            <a:xfrm>
              <a:off x="4670476" y="3335077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/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blipFill>
                  <a:blip r:embed="rId17"/>
                  <a:stretch>
                    <a:fillRect l="-16667" t="-4167" r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/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blipFill>
                  <a:blip r:embed="rId18"/>
                  <a:stretch>
                    <a:fillRect l="-2439" r="-2439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/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/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blipFill>
                  <a:blip r:embed="rId20"/>
                  <a:stretch>
                    <a:fillRect l="-8696" r="-4348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BCCEC28-2A9C-41D0-B641-6818BE89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396" y="3486120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770EC13A-41F4-4332-B32B-DB9A32E14C10}"/>
                </a:ext>
              </a:extLst>
            </p:cNvPr>
            <p:cNvCxnSpPr>
              <a:cxnSpLocks/>
              <a:stCxn id="109" idx="6"/>
              <a:endCxn id="98" idx="2"/>
            </p:cNvCxnSpPr>
            <p:nvPr/>
          </p:nvCxnSpPr>
          <p:spPr>
            <a:xfrm flipH="1" flipV="1">
              <a:off x="5688961" y="1844786"/>
              <a:ext cx="919677" cy="1734454"/>
            </a:xfrm>
            <a:prstGeom prst="bentConnector4">
              <a:avLst>
                <a:gd name="adj1" fmla="val -6991"/>
                <a:gd name="adj2" fmla="val 7282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6D5B74-700F-405A-B325-EB2530A6F597}"/>
                </a:ext>
              </a:extLst>
            </p:cNvPr>
            <p:cNvSpPr/>
            <p:nvPr/>
          </p:nvSpPr>
          <p:spPr>
            <a:xfrm>
              <a:off x="6408537" y="2624961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/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blipFill>
                  <a:blip r:embed="rId21"/>
                  <a:stretch>
                    <a:fillRect l="-6977" t="-4348" r="-465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/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blipFill>
                  <a:blip r:embed="rId22"/>
                  <a:stretch>
                    <a:fillRect l="-16000" t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482670B-C5C3-4CCB-AC9A-458679883FA2}"/>
                </a:ext>
              </a:extLst>
            </p:cNvPr>
            <p:cNvSpPr/>
            <p:nvPr/>
          </p:nvSpPr>
          <p:spPr>
            <a:xfrm>
              <a:off x="6504379" y="353599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3E8938F-5BFD-4811-A026-014DD00F1179}"/>
                </a:ext>
              </a:extLst>
            </p:cNvPr>
            <p:cNvCxnSpPr>
              <a:cxnSpLocks/>
              <a:stCxn id="141" idx="4"/>
              <a:endCxn id="109" idx="2"/>
            </p:cNvCxnSpPr>
            <p:nvPr/>
          </p:nvCxnSpPr>
          <p:spPr>
            <a:xfrm rot="16200000" flipH="1">
              <a:off x="6252963" y="3327824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A857E0-F4FD-4BE0-ADE3-09EFA0267176}"/>
                </a:ext>
              </a:extLst>
            </p:cNvPr>
            <p:cNvSpPr/>
            <p:nvPr/>
          </p:nvSpPr>
          <p:spPr>
            <a:xfrm>
              <a:off x="6580166" y="2666274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291302-157D-4BA7-AEA9-E7BB554B6DF0}"/>
                </a:ext>
              </a:extLst>
            </p:cNvPr>
            <p:cNvSpPr/>
            <p:nvPr/>
          </p:nvSpPr>
          <p:spPr>
            <a:xfrm>
              <a:off x="5229707" y="262896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1C818864-EE2F-4BBA-AD40-1EFEDC5EB2B8}"/>
                </a:ext>
              </a:extLst>
            </p:cNvPr>
            <p:cNvCxnSpPr>
              <a:cxnSpLocks/>
              <a:stCxn id="137" idx="6"/>
              <a:endCxn id="140" idx="0"/>
            </p:cNvCxnSpPr>
            <p:nvPr/>
          </p:nvCxnSpPr>
          <p:spPr>
            <a:xfrm>
              <a:off x="5355125" y="2685843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/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CB9FA0FE-C58D-44DB-80C3-159C75B484C7}"/>
                </a:ext>
              </a:extLst>
            </p:cNvPr>
            <p:cNvCxnSpPr>
              <a:cxnSpLocks/>
              <a:stCxn id="102" idx="0"/>
              <a:endCxn id="160" idx="4"/>
            </p:cNvCxnSpPr>
            <p:nvPr/>
          </p:nvCxnSpPr>
          <p:spPr>
            <a:xfrm rot="5400000" flipH="1" flipV="1">
              <a:off x="5038136" y="3042164"/>
              <a:ext cx="449831" cy="12977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165C0F3-8D5D-4CB3-B6F5-C3CABA082774}"/>
                </a:ext>
              </a:extLst>
            </p:cNvPr>
            <p:cNvSpPr/>
            <p:nvPr/>
          </p:nvSpPr>
          <p:spPr>
            <a:xfrm>
              <a:off x="4736478" y="329549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E579C82-7AFA-468A-A988-A2CADDC9F8BE}"/>
                </a:ext>
              </a:extLst>
            </p:cNvPr>
            <p:cNvSpPr/>
            <p:nvPr/>
          </p:nvSpPr>
          <p:spPr>
            <a:xfrm>
              <a:off x="4645856" y="327207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475F9EC5-1E2B-475D-8A8B-4DD734C1A6EC}"/>
                </a:ext>
              </a:extLst>
            </p:cNvPr>
            <p:cNvCxnSpPr>
              <a:cxnSpLocks/>
              <a:stCxn id="158" idx="0"/>
            </p:cNvCxnSpPr>
            <p:nvPr/>
          </p:nvCxnSpPr>
          <p:spPr>
            <a:xfrm rot="5400000" flipH="1" flipV="1">
              <a:off x="5954871" y="3154100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0A6F09C-8EE3-463A-B64B-EA5DD66F9E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55" y="3032218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6C26BD2-3DB2-41E3-B1FF-5F38A124217E}"/>
                </a:ext>
              </a:extLst>
            </p:cNvPr>
            <p:cNvSpPr/>
            <p:nvPr/>
          </p:nvSpPr>
          <p:spPr>
            <a:xfrm>
              <a:off x="3457265" y="359504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16DB1EB-68E0-483F-A5E2-2764C40DF1D2}"/>
                </a:ext>
              </a:extLst>
            </p:cNvPr>
            <p:cNvCxnSpPr>
              <a:cxnSpLocks/>
              <a:stCxn id="120" idx="6"/>
              <a:endCxn id="159" idx="4"/>
            </p:cNvCxnSpPr>
            <p:nvPr/>
          </p:nvCxnSpPr>
          <p:spPr>
            <a:xfrm flipV="1">
              <a:off x="3526235" y="3468586"/>
              <a:ext cx="2317350" cy="15506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0050B560-1F24-4CF0-AD3A-E7CE30F2DE40}"/>
                </a:ext>
              </a:extLst>
            </p:cNvPr>
            <p:cNvCxnSpPr>
              <a:cxnSpLocks/>
              <a:stCxn id="120" idx="6"/>
              <a:endCxn id="125" idx="4"/>
            </p:cNvCxnSpPr>
            <p:nvPr/>
          </p:nvCxnSpPr>
          <p:spPr>
            <a:xfrm flipV="1">
              <a:off x="3526235" y="3482850"/>
              <a:ext cx="1196332" cy="14080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0C42C0-6148-41BE-B9BE-2D602F7B4549}"/>
                </a:ext>
              </a:extLst>
            </p:cNvPr>
            <p:cNvSpPr/>
            <p:nvPr/>
          </p:nvSpPr>
          <p:spPr>
            <a:xfrm>
              <a:off x="6602169" y="2649171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1B3FD9C-9B25-4335-9C64-D5B34AB332F9}"/>
                </a:ext>
              </a:extLst>
            </p:cNvPr>
            <p:cNvSpPr/>
            <p:nvPr/>
          </p:nvSpPr>
          <p:spPr>
            <a:xfrm>
              <a:off x="4688082" y="342562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046844F-B9E3-412F-8764-C6FDD7D6617F}"/>
                </a:ext>
              </a:extLst>
            </p:cNvPr>
            <p:cNvSpPr/>
            <p:nvPr/>
          </p:nvSpPr>
          <p:spPr>
            <a:xfrm>
              <a:off x="4756422" y="3423163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/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A7151B-907C-44BF-90CC-87B39DACDEAE}"/>
                </a:ext>
              </a:extLst>
            </p:cNvPr>
            <p:cNvCxnSpPr>
              <a:cxnSpLocks/>
              <a:stCxn id="97" idx="0"/>
              <a:endCxn id="131" idx="4"/>
            </p:cNvCxnSpPr>
            <p:nvPr/>
          </p:nvCxnSpPr>
          <p:spPr>
            <a:xfrm flipH="1" flipV="1">
              <a:off x="4753050" y="2800397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/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/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blipFill>
                  <a:blip r:embed="rId23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6D16168-DE1E-4AF0-B1B8-73F6C3F0A24B}"/>
                </a:ext>
              </a:extLst>
            </p:cNvPr>
            <p:cNvSpPr/>
            <p:nvPr/>
          </p:nvSpPr>
          <p:spPr>
            <a:xfrm>
              <a:off x="463849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880E6B5-654E-46EC-887D-8FB13D54CE36}"/>
                </a:ext>
              </a:extLst>
            </p:cNvPr>
            <p:cNvSpPr/>
            <p:nvPr/>
          </p:nvSpPr>
          <p:spPr>
            <a:xfrm>
              <a:off x="5083402" y="3335077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C76FF09-A1FF-45A4-BBB9-0F6B93F77CE5}"/>
                </a:ext>
              </a:extLst>
            </p:cNvPr>
            <p:cNvSpPr/>
            <p:nvPr/>
          </p:nvSpPr>
          <p:spPr>
            <a:xfrm>
              <a:off x="5143086" y="342399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C84FCFB-B16F-4769-9FAD-6D2A07A9A5A0}"/>
                </a:ext>
              </a:extLst>
            </p:cNvPr>
            <p:cNvSpPr/>
            <p:nvPr/>
          </p:nvSpPr>
          <p:spPr>
            <a:xfrm>
              <a:off x="5293604" y="342532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37EF816-2426-4433-B0DA-7719C4076FBE}"/>
                </a:ext>
              </a:extLst>
            </p:cNvPr>
            <p:cNvCxnSpPr>
              <a:cxnSpLocks/>
              <a:stCxn id="102" idx="0"/>
              <a:endCxn id="134" idx="4"/>
            </p:cNvCxnSpPr>
            <p:nvPr/>
          </p:nvCxnSpPr>
          <p:spPr>
            <a:xfrm rot="5400000" flipH="1" flipV="1">
              <a:off x="4754432" y="3342296"/>
              <a:ext cx="433403" cy="713910"/>
            </a:xfrm>
            <a:prstGeom prst="bentConnector3">
              <a:avLst>
                <a:gd name="adj1" fmla="val 526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5A77B9AA-4EC1-44CD-B3FA-81E9EB58BBE0}"/>
                </a:ext>
              </a:extLst>
            </p:cNvPr>
            <p:cNvCxnSpPr>
              <a:cxnSpLocks/>
              <a:stCxn id="120" idx="6"/>
              <a:endCxn id="133" idx="4"/>
            </p:cNvCxnSpPr>
            <p:nvPr/>
          </p:nvCxnSpPr>
          <p:spPr>
            <a:xfrm flipV="1">
              <a:off x="3526235" y="3481214"/>
              <a:ext cx="1651336" cy="1424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B5C7F2-7E90-49BE-98EB-06E74BD3E426}"/>
                </a:ext>
              </a:extLst>
            </p:cNvPr>
            <p:cNvSpPr/>
            <p:nvPr/>
          </p:nvSpPr>
          <p:spPr>
            <a:xfrm>
              <a:off x="512601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C7A42D5-5D49-4732-AC45-6BF2EF82759D}"/>
                </a:ext>
              </a:extLst>
            </p:cNvPr>
            <p:cNvCxnSpPr>
              <a:cxnSpLocks/>
              <a:stCxn id="132" idx="0"/>
              <a:endCxn id="147" idx="4"/>
            </p:cNvCxnSpPr>
            <p:nvPr/>
          </p:nvCxnSpPr>
          <p:spPr>
            <a:xfrm flipH="1" flipV="1">
              <a:off x="5245900" y="3165372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/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E9AD507-3107-40BA-8B17-944166ACB249}"/>
                </a:ext>
              </a:extLst>
            </p:cNvPr>
            <p:cNvSpPr/>
            <p:nvPr/>
          </p:nvSpPr>
          <p:spPr>
            <a:xfrm>
              <a:off x="6143683" y="2824373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F60F411-0A3E-4B28-980C-CE4E55442EDD}"/>
                </a:ext>
              </a:extLst>
            </p:cNvPr>
            <p:cNvSpPr/>
            <p:nvPr/>
          </p:nvSpPr>
          <p:spPr>
            <a:xfrm>
              <a:off x="6142352" y="314272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D3FC810-AF5E-4489-BA30-DCFA8D5175D4}"/>
                </a:ext>
              </a:extLst>
            </p:cNvPr>
            <p:cNvCxnSpPr>
              <a:cxnSpLocks/>
              <a:stCxn id="131" idx="6"/>
              <a:endCxn id="137" idx="2"/>
            </p:cNvCxnSpPr>
            <p:nvPr/>
          </p:nvCxnSpPr>
          <p:spPr>
            <a:xfrm>
              <a:off x="4867604" y="2685843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8067BD-D40C-4566-A757-2D0CE439BC35}"/>
                </a:ext>
              </a:extLst>
            </p:cNvPr>
            <p:cNvSpPr txBox="1"/>
            <p:nvPr/>
          </p:nvSpPr>
          <p:spPr>
            <a:xfrm>
              <a:off x="6096797" y="2846902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/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/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/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C781585-1F64-49DA-BDC9-A67362BDB79F}"/>
                </a:ext>
              </a:extLst>
            </p:cNvPr>
            <p:cNvSpPr/>
            <p:nvPr/>
          </p:nvSpPr>
          <p:spPr>
            <a:xfrm>
              <a:off x="5131345" y="2936264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/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6C5E801-8FA5-4911-85C0-339CE6FC4742}"/>
                </a:ext>
              </a:extLst>
            </p:cNvPr>
            <p:cNvCxnSpPr>
              <a:cxnSpLocks/>
              <a:stCxn id="147" idx="0"/>
              <a:endCxn id="146" idx="2"/>
            </p:cNvCxnSpPr>
            <p:nvPr/>
          </p:nvCxnSpPr>
          <p:spPr>
            <a:xfrm flipH="1" flipV="1">
              <a:off x="5244454" y="2799876"/>
              <a:ext cx="1446" cy="13638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8EA675-1B11-41A9-82F1-5C03D95FFEF1}"/>
                </a:ext>
              </a:extLst>
            </p:cNvPr>
            <p:cNvSpPr/>
            <p:nvPr/>
          </p:nvSpPr>
          <p:spPr>
            <a:xfrm>
              <a:off x="5521093" y="3327472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EE010C1-9BE6-47B6-B73D-7FD553AFF779}"/>
                </a:ext>
              </a:extLst>
            </p:cNvPr>
            <p:cNvSpPr/>
            <p:nvPr/>
          </p:nvSpPr>
          <p:spPr>
            <a:xfrm>
              <a:off x="5538699" y="341802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675ACEE-2F7F-4154-B029-C7F7378F173D}"/>
                </a:ext>
              </a:extLst>
            </p:cNvPr>
            <p:cNvSpPr/>
            <p:nvPr/>
          </p:nvSpPr>
          <p:spPr>
            <a:xfrm>
              <a:off x="5607039" y="341555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241C2BBC-5737-4B0B-877C-789B82A9527E}"/>
                </a:ext>
              </a:extLst>
            </p:cNvPr>
            <p:cNvCxnSpPr>
              <a:cxnSpLocks/>
              <a:stCxn id="102" idx="0"/>
              <a:endCxn id="152" idx="4"/>
            </p:cNvCxnSpPr>
            <p:nvPr/>
          </p:nvCxnSpPr>
          <p:spPr>
            <a:xfrm rot="5400000" flipH="1" flipV="1">
              <a:off x="4906266" y="3180695"/>
              <a:ext cx="443173" cy="1027345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75C271DC-7863-442D-9C42-A72ABC90FAD4}"/>
                </a:ext>
              </a:extLst>
            </p:cNvPr>
            <p:cNvCxnSpPr>
              <a:cxnSpLocks/>
              <a:stCxn id="120" idx="6"/>
              <a:endCxn id="151" idx="4"/>
            </p:cNvCxnSpPr>
            <p:nvPr/>
          </p:nvCxnSpPr>
          <p:spPr>
            <a:xfrm flipV="1">
              <a:off x="3526235" y="3475245"/>
              <a:ext cx="2046949" cy="14840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/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94F44BEC-BF19-4C9B-9997-CAE909A8E6F4}"/>
                </a:ext>
              </a:extLst>
            </p:cNvPr>
            <p:cNvCxnSpPr>
              <a:cxnSpLocks/>
              <a:stCxn id="150" idx="0"/>
              <a:endCxn id="147" idx="6"/>
            </p:cNvCxnSpPr>
            <p:nvPr/>
          </p:nvCxnSpPr>
          <p:spPr>
            <a:xfrm rot="16200000" flipV="1">
              <a:off x="5345411" y="3065861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/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A64D56-3123-4E54-8272-0E99011F508D}"/>
                </a:ext>
              </a:extLst>
            </p:cNvPr>
            <p:cNvSpPr/>
            <p:nvPr/>
          </p:nvSpPr>
          <p:spPr>
            <a:xfrm>
              <a:off x="7212602" y="2465656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24A14-81E5-4504-A003-948A69A2EAD3}"/>
                </a:ext>
              </a:extLst>
            </p:cNvPr>
            <p:cNvGrpSpPr/>
            <p:nvPr/>
          </p:nvGrpSpPr>
          <p:grpSpPr>
            <a:xfrm>
              <a:off x="8849762" y="3311255"/>
              <a:ext cx="171856" cy="147774"/>
              <a:chOff x="5798142" y="4110356"/>
              <a:chExt cx="248891" cy="214014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08C5E38E-EDD8-475B-B78C-EDF25F91354F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15BE4D25-3104-40C2-9C85-39B917C3B466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FD6FF3E-D42D-4040-8CCC-7BF4796348B0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938DD121-3966-4BAA-92F0-FF29A568462A}"/>
                </a:ext>
              </a:extLst>
            </p:cNvPr>
            <p:cNvSpPr/>
            <p:nvPr/>
          </p:nvSpPr>
          <p:spPr>
            <a:xfrm>
              <a:off x="7728744" y="332552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/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blipFill>
                  <a:blip r:embed="rId25"/>
                  <a:stretch>
                    <a:fillRect l="-12195" t="-4545" r="-4878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/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/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4878" r="-4878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6C08B22-BB1B-498C-91CF-C01E397B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664" y="3476563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8FF17E8-BD41-4FE8-98AE-0715A8E8679B}"/>
                </a:ext>
              </a:extLst>
            </p:cNvPr>
            <p:cNvCxnSpPr>
              <a:cxnSpLocks/>
              <a:stCxn id="176" idx="6"/>
              <a:endCxn id="165" idx="2"/>
            </p:cNvCxnSpPr>
            <p:nvPr/>
          </p:nvCxnSpPr>
          <p:spPr>
            <a:xfrm flipH="1" flipV="1">
              <a:off x="8800421" y="1831750"/>
              <a:ext cx="866484" cy="1737934"/>
            </a:xfrm>
            <a:prstGeom prst="bentConnector4">
              <a:avLst>
                <a:gd name="adj1" fmla="val -4564"/>
                <a:gd name="adj2" fmla="val 73666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CF22904-0DC8-41E9-A137-7BCF62A16BBC}"/>
                </a:ext>
              </a:extLst>
            </p:cNvPr>
            <p:cNvSpPr/>
            <p:nvPr/>
          </p:nvSpPr>
          <p:spPr>
            <a:xfrm>
              <a:off x="9466805" y="2615404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/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11905" t="-4348" r="-238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068C972-ED55-4B99-9F01-274373083163}"/>
                </a:ext>
              </a:extLst>
            </p:cNvPr>
            <p:cNvCxnSpPr>
              <a:cxnSpLocks/>
            </p:cNvCxnSpPr>
            <p:nvPr/>
          </p:nvCxnSpPr>
          <p:spPr>
            <a:xfrm>
              <a:off x="9555612" y="3569201"/>
              <a:ext cx="668052" cy="349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AD010D3-F403-41EF-88F7-306548BF1F2A}"/>
                </a:ext>
              </a:extLst>
            </p:cNvPr>
            <p:cNvSpPr/>
            <p:nvPr/>
          </p:nvSpPr>
          <p:spPr>
            <a:xfrm>
              <a:off x="9562647" y="352643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7" name="연결선: 꺾임 176">
              <a:extLst>
                <a:ext uri="{FF2B5EF4-FFF2-40B4-BE49-F238E27FC236}">
                  <a16:creationId xmlns:a16="http://schemas.microsoft.com/office/drawing/2014/main" id="{A8EB53A4-BBFE-4397-8228-33C1DDD5EADF}"/>
                </a:ext>
              </a:extLst>
            </p:cNvPr>
            <p:cNvCxnSpPr>
              <a:cxnSpLocks/>
              <a:stCxn id="208" idx="4"/>
              <a:endCxn id="176" idx="2"/>
            </p:cNvCxnSpPr>
            <p:nvPr/>
          </p:nvCxnSpPr>
          <p:spPr>
            <a:xfrm rot="16200000" flipH="1">
              <a:off x="9311231" y="3318267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CE3A1E5-7997-434A-AB30-EEAB2306BAD5}"/>
                </a:ext>
              </a:extLst>
            </p:cNvPr>
            <p:cNvSpPr/>
            <p:nvPr/>
          </p:nvSpPr>
          <p:spPr>
            <a:xfrm>
              <a:off x="9638434" y="2656717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D1702BD-5F81-4344-9DE0-EDC8349F5DF8}"/>
                </a:ext>
              </a:extLst>
            </p:cNvPr>
            <p:cNvSpPr/>
            <p:nvPr/>
          </p:nvSpPr>
          <p:spPr>
            <a:xfrm>
              <a:off x="8287975" y="261940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FF14C9F0-B605-47AD-BA2B-2C3510EBAFE4}"/>
                </a:ext>
              </a:extLst>
            </p:cNvPr>
            <p:cNvCxnSpPr>
              <a:cxnSpLocks/>
              <a:stCxn id="204" idx="6"/>
              <a:endCxn id="207" idx="0"/>
            </p:cNvCxnSpPr>
            <p:nvPr/>
          </p:nvCxnSpPr>
          <p:spPr>
            <a:xfrm>
              <a:off x="8413393" y="2676286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/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4650119F-BC5F-495D-867A-601963A197BC}"/>
                </a:ext>
              </a:extLst>
            </p:cNvPr>
            <p:cNvCxnSpPr>
              <a:cxnSpLocks/>
              <a:stCxn id="169" idx="0"/>
              <a:endCxn id="227" idx="4"/>
            </p:cNvCxnSpPr>
            <p:nvPr/>
          </p:nvCxnSpPr>
          <p:spPr>
            <a:xfrm rot="5400000" flipH="1" flipV="1">
              <a:off x="8123166" y="3059370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0CB6E6-9DBC-4DD2-9E37-1F41C64B4CA7}"/>
                </a:ext>
              </a:extLst>
            </p:cNvPr>
            <p:cNvSpPr/>
            <p:nvPr/>
          </p:nvSpPr>
          <p:spPr>
            <a:xfrm>
              <a:off x="7794746" y="328594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ADB4D58-85A3-4C43-85A5-8D4B30410582}"/>
                </a:ext>
              </a:extLst>
            </p:cNvPr>
            <p:cNvSpPr/>
            <p:nvPr/>
          </p:nvSpPr>
          <p:spPr>
            <a:xfrm>
              <a:off x="7704124" y="32625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5" name="연결선: 꺾임 184">
              <a:extLst>
                <a:ext uri="{FF2B5EF4-FFF2-40B4-BE49-F238E27FC236}">
                  <a16:creationId xmlns:a16="http://schemas.microsoft.com/office/drawing/2014/main" id="{FCD21C3D-F1C3-455A-AB19-3D0E243D420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rot="5400000" flipH="1" flipV="1">
              <a:off x="9013139" y="3144543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65A0DD5-0D2F-442B-BF74-33B9A8CC0AEF}"/>
                </a:ext>
              </a:extLst>
            </p:cNvPr>
            <p:cNvCxnSpPr>
              <a:cxnSpLocks/>
            </p:cNvCxnSpPr>
            <p:nvPr/>
          </p:nvCxnSpPr>
          <p:spPr>
            <a:xfrm>
              <a:off x="9298323" y="3022661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587D0CF-7E36-407F-B200-B93930EF4FF2}"/>
                </a:ext>
              </a:extLst>
            </p:cNvPr>
            <p:cNvSpPr/>
            <p:nvPr/>
          </p:nvSpPr>
          <p:spPr>
            <a:xfrm>
              <a:off x="6442228" y="35546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id="{E0E5B6FB-B793-47C9-85E8-2A4B9F15E04F}"/>
                </a:ext>
              </a:extLst>
            </p:cNvPr>
            <p:cNvCxnSpPr>
              <a:cxnSpLocks/>
              <a:stCxn id="187" idx="6"/>
              <a:endCxn id="226" idx="4"/>
            </p:cNvCxnSpPr>
            <p:nvPr/>
          </p:nvCxnSpPr>
          <p:spPr>
            <a:xfrm flipV="1">
              <a:off x="6511198" y="3459029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34A31EC9-1F32-4694-ACD5-2731895C55F8}"/>
                </a:ext>
              </a:extLst>
            </p:cNvPr>
            <p:cNvCxnSpPr>
              <a:cxnSpLocks/>
              <a:stCxn id="187" idx="6"/>
              <a:endCxn id="192" idx="4"/>
            </p:cNvCxnSpPr>
            <p:nvPr/>
          </p:nvCxnSpPr>
          <p:spPr>
            <a:xfrm flipV="1">
              <a:off x="6511198" y="3473294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7CBE074-4955-40AC-BCA2-1DAC5F830D8C}"/>
                </a:ext>
              </a:extLst>
            </p:cNvPr>
            <p:cNvSpPr/>
            <p:nvPr/>
          </p:nvSpPr>
          <p:spPr>
            <a:xfrm>
              <a:off x="9660437" y="2639614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49E57A0-2652-4935-AAC2-FFA5BB2611AB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>
              <a:off x="8413393" y="2676286"/>
              <a:ext cx="183020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D16171C-F0D3-4D4E-AA9D-8177A985E5E1}"/>
                </a:ext>
              </a:extLst>
            </p:cNvPr>
            <p:cNvSpPr/>
            <p:nvPr/>
          </p:nvSpPr>
          <p:spPr>
            <a:xfrm>
              <a:off x="7746350" y="341607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95EA711-9F18-43C1-A831-9F08BCE5BC64}"/>
                </a:ext>
              </a:extLst>
            </p:cNvPr>
            <p:cNvSpPr/>
            <p:nvPr/>
          </p:nvSpPr>
          <p:spPr>
            <a:xfrm>
              <a:off x="7814690" y="341360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/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6C42AE1D-B92B-4E6D-BB6B-6FEF766A52FB}"/>
                </a:ext>
              </a:extLst>
            </p:cNvPr>
            <p:cNvCxnSpPr>
              <a:cxnSpLocks/>
              <a:stCxn id="164" idx="0"/>
              <a:endCxn id="198" idx="4"/>
            </p:cNvCxnSpPr>
            <p:nvPr/>
          </p:nvCxnSpPr>
          <p:spPr>
            <a:xfrm flipH="1" flipV="1">
              <a:off x="7811318" y="2790840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/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/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CABCDBAD-8B7C-452F-B273-24304E945417}"/>
                </a:ext>
              </a:extLst>
            </p:cNvPr>
            <p:cNvSpPr/>
            <p:nvPr/>
          </p:nvSpPr>
          <p:spPr>
            <a:xfrm>
              <a:off x="769676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850A1B0B-9C6B-4940-ADCE-8A79C3690FE0}"/>
                </a:ext>
              </a:extLst>
            </p:cNvPr>
            <p:cNvSpPr/>
            <p:nvPr/>
          </p:nvSpPr>
          <p:spPr>
            <a:xfrm>
              <a:off x="8141670" y="3325520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B11995E-F843-4225-BB2A-DCCE3333202D}"/>
                </a:ext>
              </a:extLst>
            </p:cNvPr>
            <p:cNvSpPr/>
            <p:nvPr/>
          </p:nvSpPr>
          <p:spPr>
            <a:xfrm>
              <a:off x="8201354" y="341443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9F498B5-1789-4947-AF33-1EAA14A30978}"/>
                </a:ext>
              </a:extLst>
            </p:cNvPr>
            <p:cNvSpPr/>
            <p:nvPr/>
          </p:nvSpPr>
          <p:spPr>
            <a:xfrm>
              <a:off x="8351872" y="341576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2D23B8EF-4BAE-4CEF-824C-F73A9E150CFD}"/>
                </a:ext>
              </a:extLst>
            </p:cNvPr>
            <p:cNvCxnSpPr>
              <a:cxnSpLocks/>
              <a:stCxn id="169" idx="0"/>
              <a:endCxn id="201" idx="4"/>
            </p:cNvCxnSpPr>
            <p:nvPr/>
          </p:nvCxnSpPr>
          <p:spPr>
            <a:xfrm rot="5400000" flipH="1" flipV="1">
              <a:off x="7839462" y="3359502"/>
              <a:ext cx="433404" cy="660385"/>
            </a:xfrm>
            <a:prstGeom prst="bentConnector3">
              <a:avLst>
                <a:gd name="adj1" fmla="val 5178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585B7C3D-47CA-4226-8A92-7720F5BD7722}"/>
                </a:ext>
              </a:extLst>
            </p:cNvPr>
            <p:cNvCxnSpPr>
              <a:cxnSpLocks/>
              <a:stCxn id="187" idx="6"/>
              <a:endCxn id="200" idx="4"/>
            </p:cNvCxnSpPr>
            <p:nvPr/>
          </p:nvCxnSpPr>
          <p:spPr>
            <a:xfrm flipV="1">
              <a:off x="6511198" y="3471657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10A11AFA-4EC0-45DC-8780-E64286103E87}"/>
                </a:ext>
              </a:extLst>
            </p:cNvPr>
            <p:cNvSpPr/>
            <p:nvPr/>
          </p:nvSpPr>
          <p:spPr>
            <a:xfrm>
              <a:off x="818428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B55028D-FC0B-4C68-8AAC-A138657D7F5D}"/>
                </a:ext>
              </a:extLst>
            </p:cNvPr>
            <p:cNvCxnSpPr>
              <a:cxnSpLocks/>
              <a:stCxn id="199" idx="0"/>
              <a:endCxn id="214" idx="4"/>
            </p:cNvCxnSpPr>
            <p:nvPr/>
          </p:nvCxnSpPr>
          <p:spPr>
            <a:xfrm flipH="1" flipV="1">
              <a:off x="8304168" y="3155815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/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430AB53C-93D7-48C2-AF5C-67E0747E6D80}"/>
                </a:ext>
              </a:extLst>
            </p:cNvPr>
            <p:cNvSpPr/>
            <p:nvPr/>
          </p:nvSpPr>
          <p:spPr>
            <a:xfrm>
              <a:off x="9201951" y="281481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4640AD-589B-411D-9642-D26FA4A182A3}"/>
                </a:ext>
              </a:extLst>
            </p:cNvPr>
            <p:cNvSpPr/>
            <p:nvPr/>
          </p:nvSpPr>
          <p:spPr>
            <a:xfrm>
              <a:off x="9200620" y="3133169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6A7493C-8A2F-4817-A2AC-D0AFD8A1E69D}"/>
                </a:ext>
              </a:extLst>
            </p:cNvPr>
            <p:cNvCxnSpPr>
              <a:cxnSpLocks/>
              <a:stCxn id="198" idx="6"/>
              <a:endCxn id="204" idx="2"/>
            </p:cNvCxnSpPr>
            <p:nvPr/>
          </p:nvCxnSpPr>
          <p:spPr>
            <a:xfrm>
              <a:off x="7925872" y="2676286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495195-79F7-419E-8C79-7BD303DAF5B8}"/>
                </a:ext>
              </a:extLst>
            </p:cNvPr>
            <p:cNvSpPr txBox="1"/>
            <p:nvPr/>
          </p:nvSpPr>
          <p:spPr>
            <a:xfrm>
              <a:off x="9155065" y="2837345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/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/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/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577FCA36-192C-475C-8494-D41162B1DBBB}"/>
                </a:ext>
              </a:extLst>
            </p:cNvPr>
            <p:cNvSpPr/>
            <p:nvPr/>
          </p:nvSpPr>
          <p:spPr>
            <a:xfrm>
              <a:off x="8189613" y="292670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/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9FB1947-D2ED-45B0-978D-2D9D3E341DBA}"/>
                </a:ext>
              </a:extLst>
            </p:cNvPr>
            <p:cNvCxnSpPr>
              <a:cxnSpLocks/>
              <a:stCxn id="214" idx="0"/>
              <a:endCxn id="213" idx="2"/>
            </p:cNvCxnSpPr>
            <p:nvPr/>
          </p:nvCxnSpPr>
          <p:spPr>
            <a:xfrm flipH="1" flipV="1">
              <a:off x="8302722" y="2786461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EC80145A-B56B-432A-B2C0-0F69654565AA}"/>
                </a:ext>
              </a:extLst>
            </p:cNvPr>
            <p:cNvSpPr/>
            <p:nvPr/>
          </p:nvSpPr>
          <p:spPr>
            <a:xfrm>
              <a:off x="8579361" y="331791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3EA2BD33-C78C-4E0A-83AE-F08FCA33E66C}"/>
                </a:ext>
              </a:extLst>
            </p:cNvPr>
            <p:cNvSpPr/>
            <p:nvPr/>
          </p:nvSpPr>
          <p:spPr>
            <a:xfrm>
              <a:off x="8596967" y="340846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58DCCAE-FE27-49D8-A298-4A7A80ABA06B}"/>
                </a:ext>
              </a:extLst>
            </p:cNvPr>
            <p:cNvSpPr/>
            <p:nvPr/>
          </p:nvSpPr>
          <p:spPr>
            <a:xfrm>
              <a:off x="8665307" y="340600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0" name="연결선: 꺾임 219">
              <a:extLst>
                <a:ext uri="{FF2B5EF4-FFF2-40B4-BE49-F238E27FC236}">
                  <a16:creationId xmlns:a16="http://schemas.microsoft.com/office/drawing/2014/main" id="{8E7F1F00-C52A-49C6-9EC7-939DAB2016B5}"/>
                </a:ext>
              </a:extLst>
            </p:cNvPr>
            <p:cNvCxnSpPr>
              <a:cxnSpLocks/>
              <a:stCxn id="169" idx="0"/>
              <a:endCxn id="219" idx="4"/>
            </p:cNvCxnSpPr>
            <p:nvPr/>
          </p:nvCxnSpPr>
          <p:spPr>
            <a:xfrm rot="5400000" flipH="1" flipV="1">
              <a:off x="7991296" y="3197900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연결선: 꺾임 220">
              <a:extLst>
                <a:ext uri="{FF2B5EF4-FFF2-40B4-BE49-F238E27FC236}">
                  <a16:creationId xmlns:a16="http://schemas.microsoft.com/office/drawing/2014/main" id="{F2083EEA-64E2-494A-8EAD-FA432F028BE5}"/>
                </a:ext>
              </a:extLst>
            </p:cNvPr>
            <p:cNvCxnSpPr>
              <a:cxnSpLocks/>
              <a:stCxn id="187" idx="6"/>
              <a:endCxn id="218" idx="4"/>
            </p:cNvCxnSpPr>
            <p:nvPr/>
          </p:nvCxnSpPr>
          <p:spPr>
            <a:xfrm flipV="1">
              <a:off x="6511198" y="3465689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/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연결선: 꺾임 222">
              <a:extLst>
                <a:ext uri="{FF2B5EF4-FFF2-40B4-BE49-F238E27FC236}">
                  <a16:creationId xmlns:a16="http://schemas.microsoft.com/office/drawing/2014/main" id="{AAF262BF-3F00-4060-A742-46FFF6518876}"/>
                </a:ext>
              </a:extLst>
            </p:cNvPr>
            <p:cNvCxnSpPr>
              <a:cxnSpLocks/>
              <a:stCxn id="217" idx="0"/>
              <a:endCxn id="214" idx="6"/>
            </p:cNvCxnSpPr>
            <p:nvPr/>
          </p:nvCxnSpPr>
          <p:spPr>
            <a:xfrm rot="16200000" flipV="1">
              <a:off x="8403679" y="3056304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/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  <a:stCxn id="72" idx="6"/>
              <a:endCxn id="145" idx="1"/>
            </p:cNvCxnSpPr>
            <p:nvPr/>
          </p:nvCxnSpPr>
          <p:spPr>
            <a:xfrm>
              <a:off x="2260869" y="2683932"/>
              <a:ext cx="2342253" cy="235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4EE53DD-7B24-44F3-B2DA-949B0050C18B}"/>
                </a:ext>
              </a:extLst>
            </p:cNvPr>
            <p:cNvSpPr/>
            <p:nvPr/>
          </p:nvSpPr>
          <p:spPr>
            <a:xfrm>
              <a:off x="3524787" y="359311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37C8C24-E891-45FC-96ED-C1EA452BF87A}"/>
                </a:ext>
              </a:extLst>
            </p:cNvPr>
            <p:cNvCxnSpPr>
              <a:cxnSpLocks/>
              <a:stCxn id="137" idx="6"/>
              <a:endCxn id="212" idx="1"/>
            </p:cNvCxnSpPr>
            <p:nvPr/>
          </p:nvCxnSpPr>
          <p:spPr>
            <a:xfrm flipV="1">
              <a:off x="5355125" y="2676733"/>
              <a:ext cx="2306265" cy="911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2720FA-E9CF-44EB-AA0B-8A78DDC7A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4795" y="2730302"/>
              <a:ext cx="1808107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6E0E67-464D-4710-A637-9CA726DE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2072" y="2734160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44FE072-C47C-4487-8CEF-68D04AE64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781" y="2738018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77E88895-0596-4675-B5F4-560D61A2E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233" y="2734160"/>
              <a:ext cx="1217799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59E8B61D-A3DE-49B4-8B02-DEC48770F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352" y="2749594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C3930CB-006E-4D2C-8E07-726268253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5934" y="2741878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7F8A5028-7E59-47E1-BCAC-647BACA29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367" y="2730303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41326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6868484" y="2567560"/>
            <a:ext cx="4471741" cy="248329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9975831" y="4172515"/>
            <a:ext cx="326184" cy="280476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7848126" y="4199589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blipFill>
                <a:blip r:embed="rId3"/>
                <a:stretch>
                  <a:fillRect l="-17742" r="-483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blipFill>
                <a:blip r:embed="rId4"/>
                <a:stretch>
                  <a:fillRect l="-4808" r="-3846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blipFill>
                <a:blip r:embed="rId5"/>
                <a:stretch>
                  <a:fillRect l="-8929" r="-3571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5457953" y="2962494"/>
            <a:ext cx="2303925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blipFill>
                <a:blip r:embed="rId6"/>
                <a:stretch>
                  <a:fillRect l="-8333" r="-333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8096615" y="4486270"/>
            <a:ext cx="0" cy="38773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9831748" y="1470860"/>
            <a:ext cx="1695028" cy="2797755"/>
          </a:xfrm>
          <a:prstGeom prst="bentConnector4">
            <a:avLst>
              <a:gd name="adj1" fmla="val -13486"/>
              <a:gd name="adj2" fmla="val 5146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11146985" y="2851783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blipFill>
                <a:blip r:embed="rId7"/>
                <a:stretch>
                  <a:fillRect l="-9910" r="-360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blipFill>
                <a:blip r:embed="rId8"/>
                <a:stretch>
                  <a:fillRect l="-17742" r="-4839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11315541" y="4272761"/>
            <a:ext cx="1267969" cy="663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11328894" y="4186524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11033513" y="3973234"/>
            <a:ext cx="89073" cy="501691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11472738" y="2930195"/>
            <a:ext cx="127400" cy="73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8909553" y="2859372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9147597" y="2967338"/>
            <a:ext cx="1683779" cy="262931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blipFill>
                <a:blip r:embed="rId9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8570381" y="3668070"/>
            <a:ext cx="853785" cy="241427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7973400" y="412446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7801397" y="4080016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10285921" y="3856093"/>
            <a:ext cx="169424" cy="463419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10827203" y="3624760"/>
            <a:ext cx="0" cy="19176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5406307" y="463442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5537212" y="4452990"/>
            <a:ext cx="4537487" cy="23574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5537212" y="4480066"/>
            <a:ext cx="2409784" cy="2086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11514500" y="2897734"/>
            <a:ext cx="208661" cy="11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9147597" y="2967338"/>
            <a:ext cx="3473742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7881544" y="437145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8011253" y="436677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blipFill>
                <a:blip r:embed="rId10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8004853" y="3184763"/>
            <a:ext cx="6365" cy="101482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blipFill>
                <a:blip r:embed="rId11"/>
                <a:stretch>
                  <a:fillRect l="-27027" r="-27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blipFill>
                <a:blip r:embed="rId12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7787428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8631864" y="4199589"/>
            <a:ext cx="621917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8745146" y="4368349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9030830" y="437088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8031908" y="4237724"/>
            <a:ext cx="822605" cy="1306146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5537212" y="4476959"/>
            <a:ext cx="3273387" cy="21177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8712747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8940287" y="3877488"/>
            <a:ext cx="2536" cy="32210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blipFill>
                <a:blip r:embed="rId13"/>
                <a:stretch>
                  <a:fillRect l="-26190" r="-2619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10644289" y="3230269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10641762" y="3834505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8222278" y="2967338"/>
            <a:ext cx="49046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10555300" y="3273029"/>
            <a:ext cx="481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8722862" y="3442638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8925583" y="3204061"/>
            <a:ext cx="14704" cy="23857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9462607" y="4185155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9496023" y="4357020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9625732" y="4352341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8320089" y="3931002"/>
            <a:ext cx="841147" cy="190104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5537212" y="4465630"/>
            <a:ext cx="4024264" cy="22310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blipFill>
                <a:blip r:embed="rId18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9129160" y="3688615"/>
            <a:ext cx="525092" cy="46798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blipFill>
                <a:blip r:embed="rId19"/>
                <a:stretch>
                  <a:fillRect l="-9524" r="-1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4F572AD-E067-4DD6-9231-22A1A90431DF}"/>
              </a:ext>
            </a:extLst>
          </p:cNvPr>
          <p:cNvSpPr txBox="1"/>
          <p:nvPr/>
        </p:nvSpPr>
        <p:spPr>
          <a:xfrm>
            <a:off x="-1779372" y="611219"/>
            <a:ext cx="70294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backward(self, dh_next, dc_next):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Wx, Wh, b = self.params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x, h_prev, c_prev, i, f, g, o, c_next = self.cache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tanh_c_next = np.tanh(c_next)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ds = dc_next + (dh_next * o) * (1 - tanh_c_next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dc_prev = ds * f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= ds * 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= ds * c_prev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= dh_next * tanh_c_next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= ds * i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*= i * (1 - i)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*= f * (1 - 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*= o * (1 - o)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*= (1 - g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dA = np.hstack((df, dg, di, do))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dWh = np.dot(h_prev.T,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dWx = np.dot(x.T,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db = dA.sum(axis=0)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dx = np.dot(dA, Wx.T)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dh_prev = np.dot(dA,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dx, dh_prev, dc_prev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BA54B-63CD-481C-8957-82289517F4FD}"/>
              </a:ext>
            </a:extLst>
          </p:cNvPr>
          <p:cNvSpPr txBox="1"/>
          <p:nvPr/>
        </p:nvSpPr>
        <p:spPr>
          <a:xfrm>
            <a:off x="10798046" y="3508156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tanh_c_next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436A5A-4238-4CAF-81E3-B408B4697F4D}"/>
              </a:ext>
            </a:extLst>
          </p:cNvPr>
          <p:cNvSpPr txBox="1"/>
          <p:nvPr/>
        </p:nvSpPr>
        <p:spPr>
          <a:xfrm>
            <a:off x="11535934" y="44785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80B322-57AC-4AB5-A440-0DFF2D47DF4E}"/>
              </a:ext>
            </a:extLst>
          </p:cNvPr>
          <p:cNvSpPr txBox="1"/>
          <p:nvPr/>
        </p:nvSpPr>
        <p:spPr>
          <a:xfrm>
            <a:off x="11022342" y="217318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5A924B-C5C7-4CA3-A90E-F45998C2F78F}"/>
              </a:ext>
            </a:extLst>
          </p:cNvPr>
          <p:cNvSpPr txBox="1"/>
          <p:nvPr/>
        </p:nvSpPr>
        <p:spPr>
          <a:xfrm>
            <a:off x="9227029" y="291161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DB3460-4FB9-4D2E-81A1-66207E8E9FF9}"/>
              </a:ext>
            </a:extLst>
          </p:cNvPr>
          <p:cNvSpPr txBox="1"/>
          <p:nvPr/>
        </p:nvSpPr>
        <p:spPr>
          <a:xfrm>
            <a:off x="8900407" y="318476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BBE765-5CE5-4C26-AB11-5A939C3746B6}"/>
              </a:ext>
            </a:extLst>
          </p:cNvPr>
          <p:cNvSpPr txBox="1"/>
          <p:nvPr/>
        </p:nvSpPr>
        <p:spPr>
          <a:xfrm>
            <a:off x="8214424" y="263932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ACE99F-A111-40F2-8F1D-C9EC6D16F60C}"/>
              </a:ext>
            </a:extLst>
          </p:cNvPr>
          <p:cNvSpPr txBox="1"/>
          <p:nvPr/>
        </p:nvSpPr>
        <p:spPr>
          <a:xfrm>
            <a:off x="6007918" y="30258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dc_prev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/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blipFill>
                <a:blip r:embed="rId20"/>
                <a:stretch>
                  <a:fillRect l="-14706" r="-1470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/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blipFill>
                <a:blip r:embed="rId21"/>
                <a:stretch>
                  <a:fillRect l="-21622" t="-3279" r="-2162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/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blipFill>
                <a:blip r:embed="rId22"/>
                <a:stretch>
                  <a:fillRect l="-17460" r="-158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/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blipFill>
                <a:blip r:embed="rId23"/>
                <a:stretch>
                  <a:fillRect l="-13158" r="-1447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2DBB6C6-D226-4031-BA61-92D5C52F1B80}"/>
              </a:ext>
            </a:extLst>
          </p:cNvPr>
          <p:cNvGrpSpPr/>
          <p:nvPr/>
        </p:nvGrpSpPr>
        <p:grpSpPr>
          <a:xfrm>
            <a:off x="8443210" y="5268717"/>
            <a:ext cx="1541684" cy="682729"/>
            <a:chOff x="2239701" y="5324356"/>
            <a:chExt cx="1724628" cy="1136248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9574C1B-A95C-4ADF-B699-D74C1FDA6878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7D8A19B-1F89-4157-B44D-F85528C4F63D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151F5B8-B976-444C-AE68-6763B8AB4A1D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66DBB6E-08EF-45ED-BE12-0CDA1C4D9E8E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타원 121">
            <a:extLst>
              <a:ext uri="{FF2B5EF4-FFF2-40B4-BE49-F238E27FC236}">
                <a16:creationId xmlns:a16="http://schemas.microsoft.com/office/drawing/2014/main" id="{EFDAE71D-4F1B-4C9B-BB45-1991104350B5}"/>
              </a:ext>
            </a:extLst>
          </p:cNvPr>
          <p:cNvSpPr/>
          <p:nvPr/>
        </p:nvSpPr>
        <p:spPr>
          <a:xfrm>
            <a:off x="13646620" y="445879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D5E721D-6FB4-40C4-8514-1DADA0635A24}"/>
              </a:ext>
            </a:extLst>
          </p:cNvPr>
          <p:cNvGrpSpPr/>
          <p:nvPr/>
        </p:nvGrpSpPr>
        <p:grpSpPr>
          <a:xfrm>
            <a:off x="10568740" y="5242678"/>
            <a:ext cx="1541684" cy="682729"/>
            <a:chOff x="2239701" y="5324356"/>
            <a:chExt cx="1724628" cy="1136248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C7584F6-A9CC-4BAD-9C95-7A6F16B5048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820E782-C269-4CCC-AD42-22DC58A64444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FA6B8A2-3E03-4535-B869-48B8C513317C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3CE252B-0F4B-42C7-864D-43A7F6A11017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DCE204C-E4C4-461B-86F4-BF0D3B9A13E8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A4F0687-BFC0-4740-9A0F-959C724718B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79570FB-4AA3-412E-959C-A1609D25E715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15A88E00-B404-4044-A8AE-87D233FA01F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98480A84-7B09-48BD-90A6-74B0F2CC8DB1}"/>
              </a:ext>
            </a:extLst>
          </p:cNvPr>
          <p:cNvSpPr txBox="1"/>
          <p:nvPr/>
        </p:nvSpPr>
        <p:spPr>
          <a:xfrm>
            <a:off x="10978936" y="594200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AE548F-3DAE-4280-9ED6-BEBB03D0753B}"/>
              </a:ext>
            </a:extLst>
          </p:cNvPr>
          <p:cNvGrpSpPr/>
          <p:nvPr/>
        </p:nvGrpSpPr>
        <p:grpSpPr>
          <a:xfrm>
            <a:off x="3548263" y="4658450"/>
            <a:ext cx="3557299" cy="2175122"/>
            <a:chOff x="1142035" y="3305611"/>
            <a:chExt cx="3557299" cy="2175122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C3F40D6-2685-4E18-85D1-BF25EAD46ADF}"/>
                </a:ext>
              </a:extLst>
            </p:cNvPr>
            <p:cNvSpPr/>
            <p:nvPr/>
          </p:nvSpPr>
          <p:spPr>
            <a:xfrm>
              <a:off x="2890458" y="3823405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777B3F5-CB7B-419A-92E8-0E33EC89D0AF}"/>
                </a:ext>
              </a:extLst>
            </p:cNvPr>
            <p:cNvSpPr/>
            <p:nvPr/>
          </p:nvSpPr>
          <p:spPr>
            <a:xfrm>
              <a:off x="2890458" y="4317533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1C44FC7-B8CA-4A4B-BC6F-800AA56C81AF}"/>
                </a:ext>
              </a:extLst>
            </p:cNvPr>
            <p:cNvSpPr txBox="1"/>
            <p:nvPr/>
          </p:nvSpPr>
          <p:spPr>
            <a:xfrm>
              <a:off x="2831408" y="3896498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DA91D51-533B-47D9-B2C7-77D779FF564D}"/>
                </a:ext>
              </a:extLst>
            </p:cNvPr>
            <p:cNvSpPr txBox="1"/>
            <p:nvPr/>
          </p:nvSpPr>
          <p:spPr>
            <a:xfrm>
              <a:off x="2831408" y="4388429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B84EBAE-4839-49CF-9C7D-A1EA5A2BDD24}"/>
                </a:ext>
              </a:extLst>
            </p:cNvPr>
            <p:cNvSpPr/>
            <p:nvPr/>
          </p:nvSpPr>
          <p:spPr>
            <a:xfrm>
              <a:off x="3942919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/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C156CEF-6E60-4F2D-9BD6-BB2C2B76D10A}"/>
                </a:ext>
              </a:extLst>
            </p:cNvPr>
            <p:cNvSpPr/>
            <p:nvPr/>
          </p:nvSpPr>
          <p:spPr>
            <a:xfrm>
              <a:off x="3472343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/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/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blipFill>
                  <a:blip r:embed="rId33"/>
                  <a:stretch>
                    <a:fillRect l="-23404" r="-14894" b="-424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/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blipFill>
                  <a:blip r:embed="rId34"/>
                  <a:stretch>
                    <a:fillRect l="-23913" r="-8696" b="-294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/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blipFill>
                  <a:blip r:embed="rId35"/>
                  <a:stretch>
                    <a:fillRect l="-21311" t="-3030" r="-13115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9D80FE0-A7DA-4BB2-94E6-65329BFDD55A}"/>
                </a:ext>
              </a:extLst>
            </p:cNvPr>
            <p:cNvCxnSpPr/>
            <p:nvPr/>
          </p:nvCxnSpPr>
          <p:spPr>
            <a:xfrm>
              <a:off x="2070254" y="3580497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E087009-EC01-42F0-9CAE-6B719E1C0E94}"/>
                </a:ext>
              </a:extLst>
            </p:cNvPr>
            <p:cNvCxnSpPr/>
            <p:nvPr/>
          </p:nvCxnSpPr>
          <p:spPr>
            <a:xfrm>
              <a:off x="2039707" y="4937499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0884B29-0558-43D3-8591-8BE3B9B3ED2A}"/>
                </a:ext>
              </a:extLst>
            </p:cNvPr>
            <p:cNvCxnSpPr>
              <a:cxnSpLocks/>
              <a:endCxn id="134" idx="3"/>
            </p:cNvCxnSpPr>
            <p:nvPr/>
          </p:nvCxnSpPr>
          <p:spPr>
            <a:xfrm flipV="1">
              <a:off x="2555905" y="4578908"/>
              <a:ext cx="379397" cy="3585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30657E9-BDE5-4FF3-9BCA-1112D2CFDE51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2579862" y="3578301"/>
              <a:ext cx="355440" cy="28994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/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blipFill>
                  <a:blip r:embed="rId36"/>
                  <a:stretch>
                    <a:fillRect l="-28571" r="-11429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E8276FF-1132-46F0-9E7C-A29ADF2C5401}"/>
                </a:ext>
              </a:extLst>
            </p:cNvPr>
            <p:cNvCxnSpPr>
              <a:cxnSpLocks/>
            </p:cNvCxnSpPr>
            <p:nvPr/>
          </p:nvCxnSpPr>
          <p:spPr>
            <a:xfrm>
              <a:off x="1142035" y="3977723"/>
              <a:ext cx="174391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/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blipFill>
                  <a:blip r:embed="rId37"/>
                  <a:stretch>
                    <a:fillRect l="-44000" t="-3030" r="-36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2F53CFF-7561-4AD2-BF91-51348ED01F84}"/>
                </a:ext>
              </a:extLst>
            </p:cNvPr>
            <p:cNvCxnSpPr>
              <a:cxnSpLocks/>
            </p:cNvCxnSpPr>
            <p:nvPr/>
          </p:nvCxnSpPr>
          <p:spPr>
            <a:xfrm>
              <a:off x="3554929" y="4538732"/>
              <a:ext cx="263084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EDCB34BE-C523-4DB7-9ECF-B5DBF5FE0DE5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V="1">
              <a:off x="3814157" y="4128947"/>
              <a:ext cx="281872" cy="40978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38131961-BB87-45DF-875F-A6F6FD0FB872}"/>
                </a:ext>
              </a:extLst>
            </p:cNvPr>
            <p:cNvCxnSpPr>
              <a:cxnSpLocks/>
              <a:stCxn id="133" idx="6"/>
              <a:endCxn id="139" idx="2"/>
            </p:cNvCxnSpPr>
            <p:nvPr/>
          </p:nvCxnSpPr>
          <p:spPr>
            <a:xfrm flipV="1">
              <a:off x="3196677" y="3975837"/>
              <a:ext cx="275666" cy="67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8E3BA3F-F784-40D1-9C74-10BE57D2E604}"/>
                </a:ext>
              </a:extLst>
            </p:cNvPr>
            <p:cNvCxnSpPr>
              <a:cxnSpLocks/>
              <a:stCxn id="134" idx="6"/>
              <a:endCxn id="139" idx="3"/>
            </p:cNvCxnSpPr>
            <p:nvPr/>
          </p:nvCxnSpPr>
          <p:spPr>
            <a:xfrm flipV="1">
              <a:off x="3196677" y="4084102"/>
              <a:ext cx="320510" cy="38654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C13502AA-DA6B-496C-8C88-3AA605E67239}"/>
                </a:ext>
              </a:extLst>
            </p:cNvPr>
            <p:cNvCxnSpPr>
              <a:cxnSpLocks/>
              <a:stCxn id="139" idx="6"/>
              <a:endCxn id="137" idx="2"/>
            </p:cNvCxnSpPr>
            <p:nvPr/>
          </p:nvCxnSpPr>
          <p:spPr>
            <a:xfrm>
              <a:off x="3778561" y="3975837"/>
              <a:ext cx="16435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E71E24BB-35DD-46A4-BDBC-28C22EB52262}"/>
                </a:ext>
              </a:extLst>
            </p:cNvPr>
            <p:cNvCxnSpPr>
              <a:cxnSpLocks/>
              <a:stCxn id="137" idx="6"/>
            </p:cNvCxnSpPr>
            <p:nvPr/>
          </p:nvCxnSpPr>
          <p:spPr>
            <a:xfrm>
              <a:off x="4249138" y="3975838"/>
              <a:ext cx="450196" cy="142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347468E3-85B0-4634-918A-9CDBF338B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7999" y="4622157"/>
              <a:ext cx="0" cy="64818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/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𝐩𝐫𝐞𝐯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blipFill>
                <a:blip r:embed="rId38"/>
                <a:stretch>
                  <a:fillRect l="-4369" r="-485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/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𝐝𝐱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blipFill>
                <a:blip r:embed="rId39"/>
                <a:stretch>
                  <a:fillRect l="-15068" r="-13699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6342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56365031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/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blipFill>
                <a:blip r:embed="rId4"/>
                <a:stretch>
                  <a:fillRect l="-1220" t="-1639" r="-268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/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/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/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/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blipFill>
                <a:blip r:embed="rId8"/>
                <a:stretch>
                  <a:fillRect l="-644" r="-1502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13096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blipFill>
                <a:blip r:embed="rId3"/>
                <a:stretch>
                  <a:fillRect l="-500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93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식의 가중치들을 모아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식을 단 한 번의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변환으로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/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blipFill>
                <a:blip r:embed="rId4"/>
                <a:stretch>
                  <a:fillRect l="-478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/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blipFill>
                <a:blip r:embed="rId5"/>
                <a:stretch>
                  <a:fillRect l="-503"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/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blipFill>
                <a:blip r:embed="rId6"/>
                <a:stretch>
                  <a:fillRect l="-475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/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blipFill>
                <a:blip r:embed="rId7"/>
                <a:stretch>
                  <a:fillRect l="-746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246D67-380F-45F6-B3E5-D47E955870B5}"/>
              </a:ext>
            </a:extLst>
          </p:cNvPr>
          <p:cNvCxnSpPr/>
          <p:nvPr/>
        </p:nvCxnSpPr>
        <p:spPr>
          <a:xfrm>
            <a:off x="5185458" y="3352800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B06987-06E4-4D60-A040-9441C1C1C6AC}"/>
              </a:ext>
            </a:extLst>
          </p:cNvPr>
          <p:cNvCxnSpPr/>
          <p:nvPr/>
        </p:nvCxnSpPr>
        <p:spPr>
          <a:xfrm>
            <a:off x="5185458" y="4294208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/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+            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    +                   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blipFill>
                <a:blip r:embed="rId8"/>
                <a:stretch>
                  <a:fillRect r="-361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EA4D545-B442-4F8D-8361-74880B14E0CA}"/>
              </a:ext>
            </a:extLst>
          </p:cNvPr>
          <p:cNvGrpSpPr/>
          <p:nvPr/>
        </p:nvGrpSpPr>
        <p:grpSpPr>
          <a:xfrm>
            <a:off x="1938777" y="5324356"/>
            <a:ext cx="1724628" cy="1136248"/>
            <a:chOff x="2239701" y="5324356"/>
            <a:chExt cx="1724628" cy="1136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870CDF-848E-4B23-A974-592247480599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243C4-BB81-4960-96A8-D2230D85695C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3013B8-AA83-4B2F-AB1F-DC4EE8166144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B476D8-86A0-4798-9234-F49EE06D3872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86A4606-457F-4CEC-B368-0E94957E886C}"/>
              </a:ext>
            </a:extLst>
          </p:cNvPr>
          <p:cNvSpPr/>
          <p:nvPr/>
        </p:nvSpPr>
        <p:spPr>
          <a:xfrm>
            <a:off x="1902124" y="5227899"/>
            <a:ext cx="1821084" cy="1334947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E7341F-9E96-4679-A698-F72E0FD9CA0D}"/>
              </a:ext>
            </a:extLst>
          </p:cNvPr>
          <p:cNvSpPr/>
          <p:nvPr/>
        </p:nvSpPr>
        <p:spPr>
          <a:xfrm>
            <a:off x="4450485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9EF2B-89FC-4075-A464-B138132E4801}"/>
              </a:ext>
            </a:extLst>
          </p:cNvPr>
          <p:cNvSpPr/>
          <p:nvPr/>
        </p:nvSpPr>
        <p:spPr>
          <a:xfrm>
            <a:off x="4845954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41F94-7F41-47CC-9275-B92263F5C19F}"/>
              </a:ext>
            </a:extLst>
          </p:cNvPr>
          <p:cNvSpPr/>
          <p:nvPr/>
        </p:nvSpPr>
        <p:spPr>
          <a:xfrm>
            <a:off x="5241423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81BE01-D4DC-482A-B5A6-606C7159F856}"/>
              </a:ext>
            </a:extLst>
          </p:cNvPr>
          <p:cNvSpPr/>
          <p:nvPr/>
        </p:nvSpPr>
        <p:spPr>
          <a:xfrm>
            <a:off x="5636892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/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/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/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/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CBC1342C-FDEA-4027-B75D-68D7D2FAF6A8}"/>
              </a:ext>
            </a:extLst>
          </p:cNvPr>
          <p:cNvSpPr/>
          <p:nvPr/>
        </p:nvSpPr>
        <p:spPr>
          <a:xfrm>
            <a:off x="4336665" y="5173885"/>
            <a:ext cx="1821084" cy="590308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C60C6-ADF2-400C-9F32-007654B1195A}"/>
              </a:ext>
            </a:extLst>
          </p:cNvPr>
          <p:cNvSpPr/>
          <p:nvPr/>
        </p:nvSpPr>
        <p:spPr>
          <a:xfrm>
            <a:off x="6811721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E3BA8F-B1A8-49EA-8A62-FB198B0BB6BC}"/>
              </a:ext>
            </a:extLst>
          </p:cNvPr>
          <p:cNvSpPr/>
          <p:nvPr/>
        </p:nvSpPr>
        <p:spPr>
          <a:xfrm>
            <a:off x="7207190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8BA587-1504-4894-98F7-D96B1823DC4E}"/>
              </a:ext>
            </a:extLst>
          </p:cNvPr>
          <p:cNvSpPr/>
          <p:nvPr/>
        </p:nvSpPr>
        <p:spPr>
          <a:xfrm>
            <a:off x="7602659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B3A625-3CDC-44CE-916F-790F6508E632}"/>
              </a:ext>
            </a:extLst>
          </p:cNvPr>
          <p:cNvSpPr/>
          <p:nvPr/>
        </p:nvSpPr>
        <p:spPr>
          <a:xfrm>
            <a:off x="7998128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/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blipFill>
                <a:blip r:embed="rId17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/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blipFill>
                <a:blip r:embed="rId18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/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blipFill>
                <a:blip r:embed="rId19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/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blipFill>
                <a:blip r:embed="rId20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말풍선: 사각형 50">
            <a:extLst>
              <a:ext uri="{FF2B5EF4-FFF2-40B4-BE49-F238E27FC236}">
                <a16:creationId xmlns:a16="http://schemas.microsoft.com/office/drawing/2014/main" id="{61C41AF2-DC56-4065-80A4-6D9074FF6C8F}"/>
              </a:ext>
            </a:extLst>
          </p:cNvPr>
          <p:cNvSpPr/>
          <p:nvPr/>
        </p:nvSpPr>
        <p:spPr>
          <a:xfrm>
            <a:off x="6697901" y="5158452"/>
            <a:ext cx="1821084" cy="590308"/>
          </a:xfrm>
          <a:prstGeom prst="wedgeRectCallout">
            <a:avLst>
              <a:gd name="adj1" fmla="val 818"/>
              <a:gd name="adj2" fmla="val -7326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AEA22-3BEC-45C5-A3D7-0E1B35EDA9A5}"/>
              </a:ext>
            </a:extLst>
          </p:cNvPr>
          <p:cNvSpPr txBox="1"/>
          <p:nvPr/>
        </p:nvSpPr>
        <p:spPr>
          <a:xfrm>
            <a:off x="4700667" y="5956859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(N,H)(H,4*H)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C5C76A-2413-4611-81E3-9F32636F7B72}"/>
              </a:ext>
            </a:extLst>
          </p:cNvPr>
          <p:cNvSpPr txBox="1"/>
          <p:nvPr/>
        </p:nvSpPr>
        <p:spPr>
          <a:xfrm>
            <a:off x="-760060" y="4626770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(N,D)(D,4*H)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5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54232" y="110649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/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2CA2E47-B537-40C2-945D-8DF9029C88B7}"/>
              </a:ext>
            </a:extLst>
          </p:cNvPr>
          <p:cNvSpPr txBox="1"/>
          <p:nvPr/>
        </p:nvSpPr>
        <p:spPr>
          <a:xfrm>
            <a:off x="431933" y="304286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/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92822A5-B16E-479B-BD1A-ADD2426824F5}"/>
              </a:ext>
            </a:extLst>
          </p:cNvPr>
          <p:cNvSpPr txBox="1"/>
          <p:nvPr/>
        </p:nvSpPr>
        <p:spPr>
          <a:xfrm>
            <a:off x="431933" y="4890469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처리를 고려한 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/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ko-KR" altLang="en-US" sz="2800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5524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6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개분의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모아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변환을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/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r="-14706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B9361F-3004-4CBE-92DB-1C5FCECFC34A}"/>
              </a:ext>
            </a:extLst>
          </p:cNvPr>
          <p:cNvSpPr/>
          <p:nvPr/>
        </p:nvSpPr>
        <p:spPr>
          <a:xfrm>
            <a:off x="1753071" y="2044861"/>
            <a:ext cx="6916366" cy="3008527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0F8C427-4DB7-4149-9C97-BAC5957D2B5F}"/>
              </a:ext>
            </a:extLst>
          </p:cNvPr>
          <p:cNvSpPr/>
          <p:nvPr/>
        </p:nvSpPr>
        <p:spPr>
          <a:xfrm>
            <a:off x="2890458" y="3823405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FC48E31-B82D-494D-9677-1831F4478DF7}"/>
              </a:ext>
            </a:extLst>
          </p:cNvPr>
          <p:cNvSpPr/>
          <p:nvPr/>
        </p:nvSpPr>
        <p:spPr>
          <a:xfrm>
            <a:off x="2890458" y="431753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A5B44-A26A-404E-9895-9D15915A1691}"/>
              </a:ext>
            </a:extLst>
          </p:cNvPr>
          <p:cNvSpPr txBox="1"/>
          <p:nvPr/>
        </p:nvSpPr>
        <p:spPr>
          <a:xfrm>
            <a:off x="2831408" y="3896498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44E6DF-E906-4309-8DD5-8D541E14D3B2}"/>
              </a:ext>
            </a:extLst>
          </p:cNvPr>
          <p:cNvSpPr txBox="1"/>
          <p:nvPr/>
        </p:nvSpPr>
        <p:spPr>
          <a:xfrm>
            <a:off x="2831408" y="438842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A72A58-3608-4A1B-A101-C99553631AEA}"/>
              </a:ext>
            </a:extLst>
          </p:cNvPr>
          <p:cNvSpPr/>
          <p:nvPr/>
        </p:nvSpPr>
        <p:spPr>
          <a:xfrm>
            <a:off x="3942919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/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62EC243-5BF4-4055-A363-915EB7FB1DC6}"/>
              </a:ext>
            </a:extLst>
          </p:cNvPr>
          <p:cNvSpPr/>
          <p:nvPr/>
        </p:nvSpPr>
        <p:spPr>
          <a:xfrm>
            <a:off x="3472343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/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/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blipFill>
                <a:blip r:embed="rId5"/>
                <a:stretch>
                  <a:fillRect l="-26087" r="-15217" b="-3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/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blipFill>
                <a:blip r:embed="rId6"/>
                <a:stretch>
                  <a:fillRect l="-23913" r="-8696" b="-30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/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blipFill>
                <a:blip r:embed="rId7"/>
                <a:stretch>
                  <a:fillRect l="-21311" t="-3030" r="-1311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/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blipFill>
                <a:blip r:embed="rId8"/>
                <a:stretch>
                  <a:fillRect l="-16667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638D68-93C3-43F4-A8B4-85954ED6F7FD}"/>
              </a:ext>
            </a:extLst>
          </p:cNvPr>
          <p:cNvCxnSpPr/>
          <p:nvPr/>
        </p:nvCxnSpPr>
        <p:spPr>
          <a:xfrm>
            <a:off x="2070254" y="358049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C6D4AE1-74F0-4B0B-82D5-60CB0EB38553}"/>
              </a:ext>
            </a:extLst>
          </p:cNvPr>
          <p:cNvCxnSpPr/>
          <p:nvPr/>
        </p:nvCxnSpPr>
        <p:spPr>
          <a:xfrm>
            <a:off x="2039707" y="4937499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6FCDC23-FB86-476A-BE63-404D30EBD107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2555905" y="4578908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1BF6C88-1EC6-4C2C-9961-76F0673AAC9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579862" y="3578301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C1B9772-EE0A-47D4-87CF-1B4B057A6A39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161326" y="2538720"/>
            <a:ext cx="462987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/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blipFill>
                <a:blip r:embed="rId9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CE14123-2A00-4105-8E63-0E89A15EC4E2}"/>
              </a:ext>
            </a:extLst>
          </p:cNvPr>
          <p:cNvCxnSpPr>
            <a:cxnSpLocks/>
          </p:cNvCxnSpPr>
          <p:nvPr/>
        </p:nvCxnSpPr>
        <p:spPr>
          <a:xfrm>
            <a:off x="1142035" y="3977723"/>
            <a:ext cx="174391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/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blipFill>
                <a:blip r:embed="rId10"/>
                <a:stretch>
                  <a:fillRect l="-38462" t="-3030" r="-34615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2B97AC3-B91B-462C-AD4B-DCC6C89FD061}"/>
              </a:ext>
            </a:extLst>
          </p:cNvPr>
          <p:cNvCxnSpPr>
            <a:cxnSpLocks/>
          </p:cNvCxnSpPr>
          <p:nvPr/>
        </p:nvCxnSpPr>
        <p:spPr>
          <a:xfrm>
            <a:off x="3554929" y="4538732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ABDD655-2463-4E37-979E-0F3B379BC989}"/>
              </a:ext>
            </a:extLst>
          </p:cNvPr>
          <p:cNvCxnSpPr>
            <a:cxnSpLocks/>
            <a:endCxn id="60" idx="4"/>
          </p:cNvCxnSpPr>
          <p:nvPr/>
        </p:nvCxnSpPr>
        <p:spPr>
          <a:xfrm flipV="1">
            <a:off x="3814157" y="4128947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4C4732C-25B5-47BC-8FAF-BCC581AEA1E6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3196677" y="3975837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044933D-2517-431B-B944-6F8FE438459D}"/>
              </a:ext>
            </a:extLst>
          </p:cNvPr>
          <p:cNvCxnSpPr>
            <a:cxnSpLocks/>
            <a:stCxn id="55" idx="6"/>
            <a:endCxn id="62" idx="3"/>
          </p:cNvCxnSpPr>
          <p:nvPr/>
        </p:nvCxnSpPr>
        <p:spPr>
          <a:xfrm flipV="1">
            <a:off x="3196677" y="4084102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83AF2F5-3EF2-4284-8CDE-647B4B253DED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3778561" y="3975837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97D7A25-D73B-41FB-9AF8-286B190A8B89}"/>
              </a:ext>
            </a:extLst>
          </p:cNvPr>
          <p:cNvCxnSpPr>
            <a:cxnSpLocks/>
            <a:stCxn id="60" idx="6"/>
            <a:endCxn id="128" idx="1"/>
          </p:cNvCxnSpPr>
          <p:nvPr/>
        </p:nvCxnSpPr>
        <p:spPr>
          <a:xfrm>
            <a:off x="4249138" y="3975838"/>
            <a:ext cx="450196" cy="142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D035AEF1-8BBC-4691-A9C9-22520E9F031C}"/>
              </a:ext>
            </a:extLst>
          </p:cNvPr>
          <p:cNvCxnSpPr>
            <a:cxnSpLocks/>
            <a:stCxn id="129" idx="6"/>
          </p:cNvCxnSpPr>
          <p:nvPr/>
        </p:nvCxnSpPr>
        <p:spPr>
          <a:xfrm flipV="1">
            <a:off x="5214403" y="3692233"/>
            <a:ext cx="747557" cy="206248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2406EAB-3252-462B-8344-F4FF55B5FCD9}"/>
              </a:ext>
            </a:extLst>
          </p:cNvPr>
          <p:cNvCxnSpPr>
            <a:cxnSpLocks/>
            <a:stCxn id="116" idx="2"/>
          </p:cNvCxnSpPr>
          <p:nvPr/>
        </p:nvCxnSpPr>
        <p:spPr>
          <a:xfrm rot="16200000" flipH="1">
            <a:off x="8588376" y="3017096"/>
            <a:ext cx="499846" cy="1452494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09F051A-B7AC-4FEE-9C12-0B9D6228D94B}"/>
              </a:ext>
            </a:extLst>
          </p:cNvPr>
          <p:cNvSpPr/>
          <p:nvPr/>
        </p:nvSpPr>
        <p:spPr>
          <a:xfrm>
            <a:off x="6647425" y="2456338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979706B0-F710-4036-8CC2-69FBE59D61D4}"/>
              </a:ext>
            </a:extLst>
          </p:cNvPr>
          <p:cNvCxnSpPr>
            <a:cxnSpLocks/>
            <a:stCxn id="109" idx="6"/>
            <a:endCxn id="112" idx="0"/>
          </p:cNvCxnSpPr>
          <p:nvPr/>
        </p:nvCxnSpPr>
        <p:spPr>
          <a:xfrm>
            <a:off x="6829062" y="2538720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1309B01-9DD0-4938-A3CC-318C37BF3DBB}"/>
              </a:ext>
            </a:extLst>
          </p:cNvPr>
          <p:cNvSpPr/>
          <p:nvPr/>
        </p:nvSpPr>
        <p:spPr>
          <a:xfrm>
            <a:off x="5933103" y="342165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E2A06B-A61F-4A91-90B2-8FE696FEEFB0}"/>
              </a:ext>
            </a:extLst>
          </p:cNvPr>
          <p:cNvSpPr/>
          <p:nvPr/>
        </p:nvSpPr>
        <p:spPr>
          <a:xfrm>
            <a:off x="5801858" y="3387738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2D031DFB-71B3-4969-A890-56CB0BDC522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7719746" y="3208895"/>
            <a:ext cx="115160" cy="383686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E4B2BF3-7AE7-4294-8C46-265904D4D949}"/>
              </a:ext>
            </a:extLst>
          </p:cNvPr>
          <p:cNvCxnSpPr>
            <a:cxnSpLocks/>
          </p:cNvCxnSpPr>
          <p:nvPr/>
        </p:nvCxnSpPr>
        <p:spPr>
          <a:xfrm>
            <a:off x="8110668" y="3040359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073AE40-790F-439C-848A-5C5AEB2A48D1}"/>
              </a:ext>
            </a:extLst>
          </p:cNvPr>
          <p:cNvCxnSpPr>
            <a:cxnSpLocks/>
            <a:endCxn id="105" idx="4"/>
          </p:cNvCxnSpPr>
          <p:nvPr/>
        </p:nvCxnSpPr>
        <p:spPr>
          <a:xfrm flipH="1" flipV="1">
            <a:off x="5957103" y="2704624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/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677"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/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67BE2142-B97F-4725-A62A-68534298A856}"/>
              </a:ext>
            </a:extLst>
          </p:cNvPr>
          <p:cNvSpPr/>
          <p:nvPr/>
        </p:nvSpPr>
        <p:spPr>
          <a:xfrm>
            <a:off x="5791199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B0994EE-0FA4-47CE-A12F-A3ADA7C18695}"/>
              </a:ext>
            </a:extLst>
          </p:cNvPr>
          <p:cNvSpPr/>
          <p:nvPr/>
        </p:nvSpPr>
        <p:spPr>
          <a:xfrm>
            <a:off x="6497254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2348D77-CFDC-4CAD-B166-DBFF57A65915}"/>
              </a:ext>
            </a:extLst>
          </p:cNvPr>
          <p:cNvCxnSpPr>
            <a:cxnSpLocks/>
            <a:endCxn id="119" idx="4"/>
          </p:cNvCxnSpPr>
          <p:nvPr/>
        </p:nvCxnSpPr>
        <p:spPr>
          <a:xfrm flipH="1" flipV="1">
            <a:off x="6670876" y="3233201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/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blipFill>
                <a:blip r:embed="rId13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타원 111">
            <a:extLst>
              <a:ext uri="{FF2B5EF4-FFF2-40B4-BE49-F238E27FC236}">
                <a16:creationId xmlns:a16="http://schemas.microsoft.com/office/drawing/2014/main" id="{6FFAAE08-65D1-4449-B1B9-2B98806DBE5A}"/>
              </a:ext>
            </a:extLst>
          </p:cNvPr>
          <p:cNvSpPr/>
          <p:nvPr/>
        </p:nvSpPr>
        <p:spPr>
          <a:xfrm>
            <a:off x="7971097" y="273934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A680E7-77CE-4B79-86A3-3FFDF11566B3}"/>
              </a:ext>
            </a:extLst>
          </p:cNvPr>
          <p:cNvSpPr/>
          <p:nvPr/>
        </p:nvSpPr>
        <p:spPr>
          <a:xfrm>
            <a:off x="7969169" y="320040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DA33B3B-055B-46F2-90A1-98A887B46A86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6123007" y="2538720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5249A06-0773-49D8-9306-B482A4A6AAA5}"/>
              </a:ext>
            </a:extLst>
          </p:cNvPr>
          <p:cNvSpPr txBox="1"/>
          <p:nvPr/>
        </p:nvSpPr>
        <p:spPr>
          <a:xfrm>
            <a:off x="7903195" y="277197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/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/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/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3CCBEB0A-0386-472A-9DB6-860B850E5AD9}"/>
              </a:ext>
            </a:extLst>
          </p:cNvPr>
          <p:cNvSpPr/>
          <p:nvPr/>
        </p:nvSpPr>
        <p:spPr>
          <a:xfrm>
            <a:off x="6504972" y="2901393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/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EA61B5-8D85-4370-99DB-0DF70A4B03A1}"/>
              </a:ext>
            </a:extLst>
          </p:cNvPr>
          <p:cNvCxnSpPr>
            <a:cxnSpLocks/>
            <a:stCxn id="119" idx="0"/>
            <a:endCxn id="118" idx="2"/>
          </p:cNvCxnSpPr>
          <p:nvPr/>
        </p:nvCxnSpPr>
        <p:spPr>
          <a:xfrm flipH="1" flipV="1">
            <a:off x="6666199" y="2705634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FEAFDE6-04D8-48B6-AA4F-6677D8C5FC7D}"/>
              </a:ext>
            </a:extLst>
          </p:cNvPr>
          <p:cNvCxnSpPr>
            <a:cxnSpLocks/>
            <a:endCxn id="119" idx="6"/>
          </p:cNvCxnSpPr>
          <p:nvPr/>
        </p:nvCxnSpPr>
        <p:spPr>
          <a:xfrm rot="16200000" flipV="1">
            <a:off x="6814994" y="3089083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/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blipFill>
                <a:blip r:embed="rId18"/>
                <a:stretch>
                  <a:fillRect l="-3125" r="-3125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9E807F7-283A-4327-84C6-256F83959AEF}"/>
              </a:ext>
            </a:extLst>
          </p:cNvPr>
          <p:cNvSpPr/>
          <p:nvPr/>
        </p:nvSpPr>
        <p:spPr>
          <a:xfrm>
            <a:off x="4699334" y="3853224"/>
            <a:ext cx="516989" cy="248071"/>
          </a:xfrm>
          <a:prstGeom prst="roundRect">
            <a:avLst>
              <a:gd name="adj" fmla="val 10357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2117664-E513-4B7A-A177-986F52D922E8}"/>
              </a:ext>
            </a:extLst>
          </p:cNvPr>
          <p:cNvSpPr/>
          <p:nvPr/>
        </p:nvSpPr>
        <p:spPr>
          <a:xfrm>
            <a:off x="5114517" y="38570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3745398-B2C3-4694-8274-0D99A055391B}"/>
              </a:ext>
            </a:extLst>
          </p:cNvPr>
          <p:cNvSpPr/>
          <p:nvPr/>
        </p:nvSpPr>
        <p:spPr>
          <a:xfrm>
            <a:off x="5116448" y="390913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D8EDEF-4C29-491C-83E7-6150D8B0915E}"/>
              </a:ext>
            </a:extLst>
          </p:cNvPr>
          <p:cNvSpPr/>
          <p:nvPr/>
        </p:nvSpPr>
        <p:spPr>
          <a:xfrm>
            <a:off x="5118379" y="396121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925FF124-7079-4847-839B-67D171CC0AC1}"/>
              </a:ext>
            </a:extLst>
          </p:cNvPr>
          <p:cNvSpPr/>
          <p:nvPr/>
        </p:nvSpPr>
        <p:spPr>
          <a:xfrm>
            <a:off x="5120310" y="401330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C85A9AB-7B4D-4820-A435-C6874223E2D5}"/>
              </a:ext>
            </a:extLst>
          </p:cNvPr>
          <p:cNvCxnSpPr>
            <a:cxnSpLocks/>
            <a:stCxn id="130" idx="6"/>
          </p:cNvCxnSpPr>
          <p:nvPr/>
        </p:nvCxnSpPr>
        <p:spPr>
          <a:xfrm flipV="1">
            <a:off x="5216334" y="3692233"/>
            <a:ext cx="1456477" cy="2583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627EA8-211D-478F-BF55-D9B98888F4CF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5218265" y="3681219"/>
            <a:ext cx="1975608" cy="3214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DA44A40C-4EBE-49FB-8187-79AEA12D1DAD}"/>
              </a:ext>
            </a:extLst>
          </p:cNvPr>
          <p:cNvCxnSpPr>
            <a:cxnSpLocks/>
            <a:stCxn id="132" idx="6"/>
          </p:cNvCxnSpPr>
          <p:nvPr/>
        </p:nvCxnSpPr>
        <p:spPr>
          <a:xfrm flipV="1">
            <a:off x="5220196" y="3671574"/>
            <a:ext cx="2365287" cy="3831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/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blipFill>
                <a:blip r:embed="rId19"/>
                <a:stretch>
                  <a:fillRect l="-4286" r="-142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/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blipFill>
                <a:blip r:embed="rId20"/>
                <a:stretch>
                  <a:fillRect l="-8108" r="-540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타원 166">
            <a:extLst>
              <a:ext uri="{FF2B5EF4-FFF2-40B4-BE49-F238E27FC236}">
                <a16:creationId xmlns:a16="http://schemas.microsoft.com/office/drawing/2014/main" id="{2B87268B-C5EB-42F4-A94C-07E19DDF40CA}"/>
              </a:ext>
            </a:extLst>
          </p:cNvPr>
          <p:cNvSpPr/>
          <p:nvPr/>
        </p:nvSpPr>
        <p:spPr>
          <a:xfrm>
            <a:off x="8750903" y="39477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961078AF-2892-4C8E-B18D-74622B61FE13}"/>
              </a:ext>
            </a:extLst>
          </p:cNvPr>
          <p:cNvCxnSpPr>
            <a:cxnSpLocks/>
            <a:stCxn id="167" idx="6"/>
            <a:endCxn id="52" idx="2"/>
          </p:cNvCxnSpPr>
          <p:nvPr/>
        </p:nvCxnSpPr>
        <p:spPr>
          <a:xfrm flipH="1" flipV="1">
            <a:off x="7732184" y="1552961"/>
            <a:ext cx="1118605" cy="2436189"/>
          </a:xfrm>
          <a:prstGeom prst="bentConnector4">
            <a:avLst>
              <a:gd name="adj1" fmla="val 1639"/>
              <a:gd name="adj2" fmla="val 8521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1D1263-C214-4C0E-A1A1-E37A706A1B11}"/>
              </a:ext>
            </a:extLst>
          </p:cNvPr>
          <p:cNvSpPr/>
          <p:nvPr/>
        </p:nvSpPr>
        <p:spPr>
          <a:xfrm>
            <a:off x="8758567" y="2493327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56117B-8B59-4D78-B379-575CA932CC87}"/>
              </a:ext>
            </a:extLst>
          </p:cNvPr>
          <p:cNvCxnSpPr>
            <a:cxnSpLocks/>
          </p:cNvCxnSpPr>
          <p:nvPr/>
        </p:nvCxnSpPr>
        <p:spPr>
          <a:xfrm>
            <a:off x="6829063" y="2538721"/>
            <a:ext cx="273548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E340642E-FE84-4ED6-AAFA-8039C22418FD}"/>
              </a:ext>
            </a:extLst>
          </p:cNvPr>
          <p:cNvSpPr/>
          <p:nvPr/>
        </p:nvSpPr>
        <p:spPr>
          <a:xfrm>
            <a:off x="6533908" y="339331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B8182C6-3256-4052-818E-07A3F5DDBE90}"/>
              </a:ext>
            </a:extLst>
          </p:cNvPr>
          <p:cNvSpPr txBox="1"/>
          <p:nvPr/>
        </p:nvSpPr>
        <p:spPr>
          <a:xfrm>
            <a:off x="6466006" y="342594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522D7498-DAD3-40EF-B0C6-2D005D4937F0}"/>
              </a:ext>
            </a:extLst>
          </p:cNvPr>
          <p:cNvCxnSpPr>
            <a:cxnSpLocks/>
          </p:cNvCxnSpPr>
          <p:nvPr/>
        </p:nvCxnSpPr>
        <p:spPr>
          <a:xfrm flipV="1">
            <a:off x="3047999" y="4622157"/>
            <a:ext cx="0" cy="64818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77057151-6952-46D5-8A68-DB2C87051DC0}"/>
              </a:ext>
            </a:extLst>
          </p:cNvPr>
          <p:cNvSpPr/>
          <p:nvPr/>
        </p:nvSpPr>
        <p:spPr>
          <a:xfrm>
            <a:off x="5816278" y="340103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6BDD06E-4023-4EB8-B81C-FFE86855AB56}"/>
              </a:ext>
            </a:extLst>
          </p:cNvPr>
          <p:cNvSpPr/>
          <p:nvPr/>
        </p:nvSpPr>
        <p:spPr>
          <a:xfrm>
            <a:off x="7048982" y="3399104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9B61C82-EDF5-4C1A-A3E5-EBF0818C5C87}"/>
              </a:ext>
            </a:extLst>
          </p:cNvPr>
          <p:cNvSpPr/>
          <p:nvPr/>
        </p:nvSpPr>
        <p:spPr>
          <a:xfrm>
            <a:off x="7429018" y="3385601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/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blipFill>
                <a:blip r:embed="rId2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/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blipFill>
                <a:blip r:embed="rId22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/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blipFill>
                <a:blip r:embed="rId23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/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각각에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개분의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가중치가 포함되어 있다고 가정하면 위의 그림처럼 그래프가 그려진다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blipFill>
                <a:blip r:embed="rId24"/>
                <a:stretch>
                  <a:fillRect l="-352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8839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 시의 형상 추이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CFA952-CE6E-466B-B3C9-181D2C096023}"/>
              </a:ext>
            </a:extLst>
          </p:cNvPr>
          <p:cNvGrpSpPr/>
          <p:nvPr/>
        </p:nvGrpSpPr>
        <p:grpSpPr>
          <a:xfrm>
            <a:off x="2314937" y="1925267"/>
            <a:ext cx="5876852" cy="3067290"/>
            <a:chOff x="2314937" y="2095019"/>
            <a:chExt cx="5876852" cy="3067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/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+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=      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A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664"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4CE97-45AA-4D55-8F7F-CDE297F3DD02}"/>
                </a:ext>
              </a:extLst>
            </p:cNvPr>
            <p:cNvGrpSpPr/>
            <p:nvPr/>
          </p:nvGrpSpPr>
          <p:grpSpPr>
            <a:xfrm>
              <a:off x="2694989" y="2191476"/>
              <a:ext cx="1724628" cy="1136248"/>
              <a:chOff x="2239701" y="5324356"/>
              <a:chExt cx="1724628" cy="113624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A3A35D6-6483-467D-BF99-98F5DA483C22}"/>
                  </a:ext>
                </a:extLst>
              </p:cNvPr>
              <p:cNvSpPr/>
              <p:nvPr/>
            </p:nvSpPr>
            <p:spPr>
              <a:xfrm>
                <a:off x="2322654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3C94FB7-E1B7-4A55-B518-FB5B62DEA9FE}"/>
                  </a:ext>
                </a:extLst>
              </p:cNvPr>
              <p:cNvSpPr/>
              <p:nvPr/>
            </p:nvSpPr>
            <p:spPr>
              <a:xfrm>
                <a:off x="2718123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F5E644D-48DA-450F-A4F0-8D9C89D76529}"/>
                  </a:ext>
                </a:extLst>
              </p:cNvPr>
              <p:cNvSpPr/>
              <p:nvPr/>
            </p:nvSpPr>
            <p:spPr>
              <a:xfrm>
                <a:off x="3113592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A675C6B-134D-46CF-BD15-75395EE5188C}"/>
                  </a:ext>
                </a:extLst>
              </p:cNvPr>
              <p:cNvSpPr/>
              <p:nvPr/>
            </p:nvSpPr>
            <p:spPr>
              <a:xfrm>
                <a:off x="3509061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f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o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7" name="말풍선: 사각형 106">
              <a:extLst>
                <a:ext uri="{FF2B5EF4-FFF2-40B4-BE49-F238E27FC236}">
                  <a16:creationId xmlns:a16="http://schemas.microsoft.com/office/drawing/2014/main" id="{1212C4C7-F194-4566-B62F-CD8665A5421A}"/>
                </a:ext>
              </a:extLst>
            </p:cNvPr>
            <p:cNvSpPr/>
            <p:nvPr/>
          </p:nvSpPr>
          <p:spPr>
            <a:xfrm>
              <a:off x="2658336" y="2095019"/>
              <a:ext cx="1821084" cy="1334947"/>
            </a:xfrm>
            <a:prstGeom prst="wedgeRectCallout">
              <a:avLst>
                <a:gd name="adj1" fmla="val 606"/>
                <a:gd name="adj2" fmla="val 66304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BA77849-B0DB-4C77-B4BA-E026A9725259}"/>
                </a:ext>
              </a:extLst>
            </p:cNvPr>
            <p:cNvSpPr/>
            <p:nvPr/>
          </p:nvSpPr>
          <p:spPr>
            <a:xfrm>
              <a:off x="5391891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A200075-EBFB-4D61-8474-FF054C84407B}"/>
                </a:ext>
              </a:extLst>
            </p:cNvPr>
            <p:cNvSpPr/>
            <p:nvPr/>
          </p:nvSpPr>
          <p:spPr>
            <a:xfrm>
              <a:off x="5787360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5A3F946-CD09-485E-8EA9-9B34168A1F95}"/>
                </a:ext>
              </a:extLst>
            </p:cNvPr>
            <p:cNvSpPr/>
            <p:nvPr/>
          </p:nvSpPr>
          <p:spPr>
            <a:xfrm>
              <a:off x="6182829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728065-93C7-4F3F-BD9F-379B28602B71}"/>
                </a:ext>
              </a:extLst>
            </p:cNvPr>
            <p:cNvSpPr/>
            <p:nvPr/>
          </p:nvSpPr>
          <p:spPr>
            <a:xfrm>
              <a:off x="6578298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/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/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/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/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말풍선: 사각형 138">
              <a:extLst>
                <a:ext uri="{FF2B5EF4-FFF2-40B4-BE49-F238E27FC236}">
                  <a16:creationId xmlns:a16="http://schemas.microsoft.com/office/drawing/2014/main" id="{BABA35E7-D387-4D2B-B4B7-423D16B21B65}"/>
                </a:ext>
              </a:extLst>
            </p:cNvPr>
            <p:cNvSpPr/>
            <p:nvPr/>
          </p:nvSpPr>
          <p:spPr>
            <a:xfrm>
              <a:off x="5278071" y="2835799"/>
              <a:ext cx="1821084" cy="590308"/>
            </a:xfrm>
            <a:prstGeom prst="wedgeRectCallout">
              <a:avLst>
                <a:gd name="adj1" fmla="val 2725"/>
                <a:gd name="adj2" fmla="val 8163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/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5051" r="-505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/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𝐷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237" r="-339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/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5000" r="-500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/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/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F432A5-A84E-498F-A2A7-B5504B8D9D9A}"/>
                </a:ext>
              </a:extLst>
            </p:cNvPr>
            <p:cNvSpPr/>
            <p:nvPr/>
          </p:nvSpPr>
          <p:spPr>
            <a:xfrm>
              <a:off x="2314937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64EF467-0972-4C1F-99E7-94DE339AE28E}"/>
                </a:ext>
              </a:extLst>
            </p:cNvPr>
            <p:cNvSpPr/>
            <p:nvPr/>
          </p:nvSpPr>
          <p:spPr>
            <a:xfrm>
              <a:off x="26911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5EEF44B-1318-4B1F-A9C0-006D8C933647}"/>
                </a:ext>
              </a:extLst>
            </p:cNvPr>
            <p:cNvSpPr/>
            <p:nvPr/>
          </p:nvSpPr>
          <p:spPr>
            <a:xfrm>
              <a:off x="326791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A01674-C1E2-4D85-BE8F-6ED829CAB4BA}"/>
                </a:ext>
              </a:extLst>
            </p:cNvPr>
            <p:cNvSpPr/>
            <p:nvPr/>
          </p:nvSpPr>
          <p:spPr>
            <a:xfrm>
              <a:off x="3709686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2764D69-27A5-43DE-9EA9-40807B9FB48E}"/>
                </a:ext>
              </a:extLst>
            </p:cNvPr>
            <p:cNvSpPr/>
            <p:nvPr/>
          </p:nvSpPr>
          <p:spPr>
            <a:xfrm>
              <a:off x="486908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B42BF02-764F-456A-A0E5-C614B42C3DD9}"/>
                </a:ext>
              </a:extLst>
            </p:cNvPr>
            <p:cNvSpPr/>
            <p:nvPr/>
          </p:nvSpPr>
          <p:spPr>
            <a:xfrm>
              <a:off x="5266482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6E1D8EF-5E9E-483C-AA86-531451EA1BD3}"/>
                </a:ext>
              </a:extLst>
            </p:cNvPr>
            <p:cNvSpPr/>
            <p:nvPr/>
          </p:nvSpPr>
          <p:spPr>
            <a:xfrm>
              <a:off x="592623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5AF70C0-A543-447C-A649-E66FF0795D57}"/>
                </a:ext>
              </a:extLst>
            </p:cNvPr>
            <p:cNvSpPr/>
            <p:nvPr/>
          </p:nvSpPr>
          <p:spPr>
            <a:xfrm>
              <a:off x="6337139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E3C6EB7-3FAF-49BB-9CB9-A5C93A76BE4D}"/>
                </a:ext>
              </a:extLst>
            </p:cNvPr>
            <p:cNvSpPr/>
            <p:nvPr/>
          </p:nvSpPr>
          <p:spPr>
            <a:xfrm>
              <a:off x="7868855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B25350-8078-4604-9BFE-EE6354D50F57}"/>
                </a:ext>
              </a:extLst>
            </p:cNvPr>
            <p:cNvSpPr/>
            <p:nvPr/>
          </p:nvSpPr>
          <p:spPr>
            <a:xfrm>
              <a:off x="74618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0A92E629-67B4-4AB3-BD53-1F95C7FBF5BF}"/>
                </a:ext>
              </a:extLst>
            </p:cNvPr>
            <p:cNvCxnSpPr>
              <a:cxnSpLocks/>
              <a:stCxn id="155" idx="2"/>
              <a:endCxn id="156" idx="2"/>
            </p:cNvCxnSpPr>
            <p:nvPr/>
          </p:nvCxnSpPr>
          <p:spPr>
            <a:xfrm rot="16200000" flipH="1">
              <a:off x="3095263" y="4186563"/>
              <a:ext cx="12700" cy="57680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2B3CAC99-B58F-41C9-B350-285FABBBBD0F}"/>
                </a:ext>
              </a:extLst>
            </p:cNvPr>
            <p:cNvCxnSpPr>
              <a:cxnSpLocks/>
              <a:stCxn id="160" idx="2"/>
              <a:endCxn id="161" idx="2"/>
            </p:cNvCxnSpPr>
            <p:nvPr/>
          </p:nvCxnSpPr>
          <p:spPr>
            <a:xfrm rot="16200000" flipH="1">
              <a:off x="5712107" y="4145087"/>
              <a:ext cx="12700" cy="659757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B4142075-BB7D-4509-B568-17C58F495825}"/>
                </a:ext>
              </a:extLst>
            </p:cNvPr>
            <p:cNvCxnSpPr>
              <a:cxnSpLocks/>
              <a:stCxn id="2" idx="2"/>
              <a:endCxn id="173" idx="4"/>
            </p:cNvCxnSpPr>
            <p:nvPr/>
          </p:nvCxnSpPr>
          <p:spPr>
            <a:xfrm rot="16200000" flipH="1">
              <a:off x="5024469" y="1881181"/>
              <a:ext cx="578" cy="5188148"/>
            </a:xfrm>
            <a:prstGeom prst="bentConnector3">
              <a:avLst>
                <a:gd name="adj1" fmla="val 169815225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8AFE6AC-DC17-4F12-92CE-74591860F17D}"/>
                </a:ext>
              </a:extLst>
            </p:cNvPr>
            <p:cNvSpPr/>
            <p:nvPr/>
          </p:nvSpPr>
          <p:spPr>
            <a:xfrm>
              <a:off x="7887737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9AD79E1-B7A2-4598-9FA1-54CAD25984AA}"/>
                </a:ext>
              </a:extLst>
            </p:cNvPr>
            <p:cNvSpPr/>
            <p:nvPr/>
          </p:nvSpPr>
          <p:spPr>
            <a:xfrm>
              <a:off x="8028563" y="4396912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A586BA7-EFFA-49CD-8E45-142F3BD5A25D}"/>
                </a:ext>
              </a:extLst>
            </p:cNvPr>
            <p:cNvSpPr/>
            <p:nvPr/>
          </p:nvSpPr>
          <p:spPr>
            <a:xfrm>
              <a:off x="7496128" y="4404628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5D33770-695D-4B43-967C-38840360E359}"/>
                </a:ext>
              </a:extLst>
            </p:cNvPr>
            <p:cNvSpPr/>
            <p:nvPr/>
          </p:nvSpPr>
          <p:spPr>
            <a:xfrm>
              <a:off x="7582938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5" name="연결선: 꺾임 174">
              <a:extLst>
                <a:ext uri="{FF2B5EF4-FFF2-40B4-BE49-F238E27FC236}">
                  <a16:creationId xmlns:a16="http://schemas.microsoft.com/office/drawing/2014/main" id="{AFC3CD93-5E65-45A7-83BB-47583FD1B4E4}"/>
                </a:ext>
              </a:extLst>
            </p:cNvPr>
            <p:cNvCxnSpPr>
              <a:cxnSpLocks/>
              <a:stCxn id="158" idx="2"/>
              <a:endCxn id="172" idx="4"/>
            </p:cNvCxnSpPr>
            <p:nvPr/>
          </p:nvCxnSpPr>
          <p:spPr>
            <a:xfrm rot="16200000" flipH="1">
              <a:off x="6257173" y="3202623"/>
              <a:ext cx="2507" cy="2547191"/>
            </a:xfrm>
            <a:prstGeom prst="bentConnector3">
              <a:avLst>
                <a:gd name="adj1" fmla="val 2014523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DAB911-F5AF-479E-B89E-9663B081446C}"/>
                </a:ext>
              </a:extLst>
            </p:cNvPr>
            <p:cNvSpPr/>
            <p:nvPr/>
          </p:nvSpPr>
          <p:spPr>
            <a:xfrm>
              <a:off x="7500395" y="4672314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id="{09E69AE0-8C3E-4B29-8864-F069601ED67E}"/>
                </a:ext>
              </a:extLst>
            </p:cNvPr>
            <p:cNvCxnSpPr>
              <a:cxnSpLocks/>
              <a:stCxn id="162" idx="2"/>
              <a:endCxn id="170" idx="4"/>
            </p:cNvCxnSpPr>
            <p:nvPr/>
          </p:nvCxnSpPr>
          <p:spPr>
            <a:xfrm rot="16200000" flipH="1">
              <a:off x="7201955" y="3753868"/>
              <a:ext cx="578" cy="1442773"/>
            </a:xfrm>
            <a:prstGeom prst="bentConnector3">
              <a:avLst>
                <a:gd name="adj1" fmla="val 3965017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D8DE387-A609-4B85-800E-CB70D107A33D}"/>
                </a:ext>
              </a:extLst>
            </p:cNvPr>
            <p:cNvSpPr/>
            <p:nvPr/>
          </p:nvSpPr>
          <p:spPr>
            <a:xfrm>
              <a:off x="7542835" y="5104436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1BDB509E-EAD8-44BA-8A21-8E5366C7412F}"/>
                </a:ext>
              </a:extLst>
            </p:cNvPr>
            <p:cNvCxnSpPr>
              <a:cxnSpLocks/>
              <a:stCxn id="157" idx="2"/>
              <a:endCxn id="171" idx="5"/>
            </p:cNvCxnSpPr>
            <p:nvPr/>
          </p:nvCxnSpPr>
          <p:spPr>
            <a:xfrm rot="5400000" flipH="1" flipV="1">
              <a:off x="5963682" y="2348812"/>
              <a:ext cx="15877" cy="4236432"/>
            </a:xfrm>
            <a:prstGeom prst="bentConnector3">
              <a:avLst>
                <a:gd name="adj1" fmla="val -4088612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9CE466-F26A-4377-BB6F-27F9B5B36A97}"/>
                </a:ext>
              </a:extLst>
            </p:cNvPr>
            <p:cNvSpPr txBox="1"/>
            <p:nvPr/>
          </p:nvSpPr>
          <p:spPr>
            <a:xfrm>
              <a:off x="2905245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C752F7-BD7C-4741-B034-F7F2918AA339}"/>
                </a:ext>
              </a:extLst>
            </p:cNvPr>
            <p:cNvSpPr txBox="1"/>
            <p:nvPr/>
          </p:nvSpPr>
          <p:spPr>
            <a:xfrm>
              <a:off x="5509549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4520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/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blipFill>
                <a:blip r:embed="rId3"/>
                <a:stretch>
                  <a:fillRect l="-17500" r="-200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4884CE97-45AA-4D55-8F7F-CDE297F3DD02}"/>
              </a:ext>
            </a:extLst>
          </p:cNvPr>
          <p:cNvGrpSpPr/>
          <p:nvPr/>
        </p:nvGrpSpPr>
        <p:grpSpPr>
          <a:xfrm>
            <a:off x="2355435" y="1876454"/>
            <a:ext cx="1541684" cy="1015718"/>
            <a:chOff x="2239701" y="5324356"/>
            <a:chExt cx="1724628" cy="113624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3A35D6-6483-467D-BF99-98F5DA483C2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C94FB7-E1B7-4A55-B518-FB5B62DEA9F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F5E644D-48DA-450F-A4F0-8D9C89D76529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A675C6B-134D-46CF-BD15-75395EE5188C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1212C4C7-F194-4566-B62F-CD8665A5421A}"/>
              </a:ext>
            </a:extLst>
          </p:cNvPr>
          <p:cNvSpPr/>
          <p:nvPr/>
        </p:nvSpPr>
        <p:spPr>
          <a:xfrm>
            <a:off x="2322670" y="1790229"/>
            <a:ext cx="1627909" cy="1193339"/>
          </a:xfrm>
          <a:prstGeom prst="wedgeRectCallout">
            <a:avLst>
              <a:gd name="adj1" fmla="val 606"/>
              <a:gd name="adj2" fmla="val 6630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/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blipFill>
                <a:blip r:embed="rId8"/>
                <a:stretch>
                  <a:fillRect l="-7273" t="-6667" r="-727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/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blipFill>
                <a:blip r:embed="rId9"/>
                <a:stretch>
                  <a:fillRect l="-36000" r="-36000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/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/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blipFill>
                <a:blip r:embed="rId11"/>
                <a:stretch>
                  <a:fillRect l="-23529" r="-26471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/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/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blipFill>
                <a:blip r:embed="rId13"/>
                <a:stretch>
                  <a:fillRect l="-37500" r="-3333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/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/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blipFill>
                <a:blip r:embed="rId14"/>
                <a:stretch>
                  <a:fillRect l="-8333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/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8066FC1-92C2-463C-8F2C-A80B6789CD26}"/>
              </a:ext>
            </a:extLst>
          </p:cNvPr>
          <p:cNvGrpSpPr/>
          <p:nvPr/>
        </p:nvGrpSpPr>
        <p:grpSpPr>
          <a:xfrm>
            <a:off x="4074736" y="3196369"/>
            <a:ext cx="796698" cy="379443"/>
            <a:chOff x="4699334" y="3853224"/>
            <a:chExt cx="520862" cy="24807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57728F9-06F7-4A88-80D3-095C0EDC4A71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AE5F034-8E80-49EE-8D7C-1DDCEF86CE3E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6A5F7CC-550E-4A56-935B-26D7D66A39AE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339C35F-3503-42E3-9F36-71871DBDB9A5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56EBB25-6B24-4873-A243-C21928839F9A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5997C2-DEFE-40E1-92B6-7D70B8CA6CD0}"/>
              </a:ext>
            </a:extLst>
          </p:cNvPr>
          <p:cNvCxnSpPr>
            <a:stCxn id="85" idx="3"/>
            <a:endCxn id="67" idx="1"/>
          </p:cNvCxnSpPr>
          <p:nvPr/>
        </p:nvCxnSpPr>
        <p:spPr>
          <a:xfrm>
            <a:off x="3246623" y="3380611"/>
            <a:ext cx="828113" cy="5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D465B47-F75A-4E9E-B480-222B4E42ACA8}"/>
              </a:ext>
            </a:extLst>
          </p:cNvPr>
          <p:cNvCxnSpPr>
            <a:stCxn id="68" idx="6"/>
            <a:endCxn id="56" idx="2"/>
          </p:cNvCxnSpPr>
          <p:nvPr/>
        </p:nvCxnSpPr>
        <p:spPr>
          <a:xfrm flipV="1">
            <a:off x="4862573" y="3079644"/>
            <a:ext cx="821135" cy="18594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FD74D3C-9507-4168-8E06-A72DD586680A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 flipV="1">
            <a:off x="4865527" y="3079644"/>
            <a:ext cx="1693641" cy="26561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AF9BB1E-08B6-4C45-A6C4-88F911010D5A}"/>
              </a:ext>
            </a:extLst>
          </p:cNvPr>
          <p:cNvCxnSpPr>
            <a:cxnSpLocks/>
            <a:stCxn id="70" idx="6"/>
            <a:endCxn id="60" idx="2"/>
          </p:cNvCxnSpPr>
          <p:nvPr/>
        </p:nvCxnSpPr>
        <p:spPr>
          <a:xfrm flipV="1">
            <a:off x="4868480" y="3079644"/>
            <a:ext cx="2566149" cy="34528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1726A7C-B1E4-4971-AF16-DA4DC866E6A4}"/>
              </a:ext>
            </a:extLst>
          </p:cNvPr>
          <p:cNvCxnSpPr>
            <a:cxnSpLocks/>
            <a:stCxn id="71" idx="6"/>
            <a:endCxn id="62" idx="2"/>
          </p:cNvCxnSpPr>
          <p:nvPr/>
        </p:nvCxnSpPr>
        <p:spPr>
          <a:xfrm flipV="1">
            <a:off x="4871434" y="3079644"/>
            <a:ext cx="3438656" cy="424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/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blipFill>
                <a:blip r:embed="rId15"/>
                <a:stretch>
                  <a:fillRect l="-12903" r="-1451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6CEFB4-FD8D-4975-8509-FB2238A42422}"/>
              </a:ext>
            </a:extLst>
          </p:cNvPr>
          <p:cNvGrpSpPr/>
          <p:nvPr/>
        </p:nvGrpSpPr>
        <p:grpSpPr>
          <a:xfrm>
            <a:off x="2328427" y="5418310"/>
            <a:ext cx="1541684" cy="1015718"/>
            <a:chOff x="2239701" y="5324356"/>
            <a:chExt cx="1724628" cy="113624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54D0DDE-9B08-49DD-8C2B-7CE344A24287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B5B481-FDAE-4CF8-BD04-A6EA1C80B22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20C300C-0495-4E56-A107-E694C64F9E31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DE97B68-BB3F-48B4-B506-24A4BE0D50C8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말풍선: 사각형 94">
            <a:extLst>
              <a:ext uri="{FF2B5EF4-FFF2-40B4-BE49-F238E27FC236}">
                <a16:creationId xmlns:a16="http://schemas.microsoft.com/office/drawing/2014/main" id="{D8DCCB9F-0890-4B1A-8377-E8D63D1DD97D}"/>
              </a:ext>
            </a:extLst>
          </p:cNvPr>
          <p:cNvSpPr/>
          <p:nvPr/>
        </p:nvSpPr>
        <p:spPr>
          <a:xfrm>
            <a:off x="2295662" y="5332085"/>
            <a:ext cx="1627909" cy="1193339"/>
          </a:xfrm>
          <a:prstGeom prst="wedgeRectCallout">
            <a:avLst>
              <a:gd name="adj1" fmla="val 6768"/>
              <a:gd name="adj2" fmla="val -6269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/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blipFill>
                <a:blip r:embed="rId20"/>
                <a:stretch>
                  <a:fillRect l="-7273" t="-3333" r="-727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/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16327" r="-183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/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/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blipFill>
                <a:blip r:embed="rId22"/>
                <a:stretch>
                  <a:fillRect l="-22807" t="-1961" r="-2280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/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/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blipFill>
                <a:blip r:embed="rId23"/>
                <a:stretch>
                  <a:fillRect l="-16667" r="-1875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/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/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blipFill>
                <a:blip r:embed="rId24"/>
                <a:stretch>
                  <a:fillRect l="-13559" r="-1355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/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C4FDAD-FFFC-43F8-8224-C5B0F4F2FA88}"/>
              </a:ext>
            </a:extLst>
          </p:cNvPr>
          <p:cNvGrpSpPr/>
          <p:nvPr/>
        </p:nvGrpSpPr>
        <p:grpSpPr>
          <a:xfrm>
            <a:off x="4094027" y="4662501"/>
            <a:ext cx="796698" cy="379443"/>
            <a:chOff x="4699334" y="3853224"/>
            <a:chExt cx="520862" cy="24807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9B960D3-B9B0-4CF4-A2C6-8D7F5C05B88D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3067FD-765F-442B-8EC4-12F935507040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6722884-381F-4C11-9A21-15048EB2B0E6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09B7009-AEC7-4E1B-8473-180BD74F13C2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5900DB-79D3-4481-B5AD-72CB38F1C626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1E5D208-666D-4A9B-BC2F-BE506EA44958}"/>
              </a:ext>
            </a:extLst>
          </p:cNvPr>
          <p:cNvCxnSpPr>
            <a:stCxn id="92" idx="3"/>
            <a:endCxn id="116" idx="1"/>
          </p:cNvCxnSpPr>
          <p:nvPr/>
        </p:nvCxnSpPr>
        <p:spPr>
          <a:xfrm>
            <a:off x="3331416" y="4852223"/>
            <a:ext cx="7626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4408C2EA-D537-42A4-9A3A-E6EA47958C7E}"/>
              </a:ext>
            </a:extLst>
          </p:cNvPr>
          <p:cNvCxnSpPr>
            <a:stCxn id="117" idx="6"/>
            <a:endCxn id="98" idx="2"/>
          </p:cNvCxnSpPr>
          <p:nvPr/>
        </p:nvCxnSpPr>
        <p:spPr>
          <a:xfrm flipV="1">
            <a:off x="4881864" y="4534204"/>
            <a:ext cx="821135" cy="19752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8C1E749-5137-4BB7-AB90-DA7AAAC6EB77}"/>
              </a:ext>
            </a:extLst>
          </p:cNvPr>
          <p:cNvCxnSpPr>
            <a:cxnSpLocks/>
            <a:stCxn id="118" idx="6"/>
            <a:endCxn id="102" idx="2"/>
          </p:cNvCxnSpPr>
          <p:nvPr/>
        </p:nvCxnSpPr>
        <p:spPr>
          <a:xfrm flipV="1">
            <a:off x="4884818" y="4534204"/>
            <a:ext cx="1693641" cy="27719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94BB602E-1C7A-46CD-81A4-D5E6B7B08356}"/>
              </a:ext>
            </a:extLst>
          </p:cNvPr>
          <p:cNvCxnSpPr>
            <a:cxnSpLocks/>
            <a:stCxn id="119" idx="6"/>
            <a:endCxn id="104" idx="2"/>
          </p:cNvCxnSpPr>
          <p:nvPr/>
        </p:nvCxnSpPr>
        <p:spPr>
          <a:xfrm flipV="1">
            <a:off x="4887771" y="4534204"/>
            <a:ext cx="2566149" cy="35686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15A987E-3BD7-4230-A11A-91AD0BBC2491}"/>
              </a:ext>
            </a:extLst>
          </p:cNvPr>
          <p:cNvCxnSpPr>
            <a:cxnSpLocks/>
            <a:stCxn id="120" idx="6"/>
            <a:endCxn id="109" idx="2"/>
          </p:cNvCxnSpPr>
          <p:nvPr/>
        </p:nvCxnSpPr>
        <p:spPr>
          <a:xfrm flipV="1">
            <a:off x="4890725" y="4534204"/>
            <a:ext cx="3438656" cy="4365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C67D0-E3C9-43D0-BED8-6C0CEE61AA2E}"/>
              </a:ext>
            </a:extLst>
          </p:cNvPr>
          <p:cNvCxnSpPr/>
          <p:nvPr/>
        </p:nvCxnSpPr>
        <p:spPr>
          <a:xfrm>
            <a:off x="771646" y="3892952"/>
            <a:ext cx="90475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9784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01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3495554" y="2462556"/>
            <a:ext cx="6326982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6811325" y="4363402"/>
            <a:ext cx="3989" cy="3661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404779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5392953" y="1842523"/>
            <a:ext cx="1096582" cy="1756863"/>
          </a:xfrm>
          <a:prstGeom prst="bentConnector3">
            <a:avLst>
              <a:gd name="adj1" fmla="val 1376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585595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801387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6726013" y="1970529"/>
            <a:ext cx="2637058" cy="1628857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872690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655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475300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blipFill>
                <a:blip r:embed="rId3"/>
                <a:stretch>
                  <a:fillRect l="-1796" t="-1639" r="-2794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69175" y="3339979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6686624" y="1907853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6726013" y="1970529"/>
            <a:ext cx="478379" cy="1628857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 dirty="0" err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blipFill>
                <a:blip r:embed="rId4"/>
                <a:stretch>
                  <a:fillRect l="-6638" t="-26230" r="-428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6771935" y="436489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5428908" y="2982478"/>
            <a:ext cx="676429" cy="2088404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6332988" y="3886558"/>
            <a:ext cx="676429" cy="28024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7411948" y="3087842"/>
            <a:ext cx="676429" cy="187767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5C620C-D1E4-4184-B80B-D527229CF0FD}"/>
              </a:ext>
            </a:extLst>
          </p:cNvPr>
          <p:cNvSpPr/>
          <p:nvPr/>
        </p:nvSpPr>
        <p:spPr>
          <a:xfrm>
            <a:off x="594163" y="3072146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/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C92B67E-D9D6-4372-806A-7CE655684023}"/>
              </a:ext>
            </a:extLst>
          </p:cNvPr>
          <p:cNvCxnSpPr>
            <a:cxnSpLocks/>
          </p:cNvCxnSpPr>
          <p:nvPr/>
        </p:nvCxnSpPr>
        <p:spPr>
          <a:xfrm flipH="1" flipV="1">
            <a:off x="1389810" y="36542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7B32AF-B374-4F0B-8ED0-FFB0765DAAA8}"/>
              </a:ext>
            </a:extLst>
          </p:cNvPr>
          <p:cNvSpPr txBox="1"/>
          <p:nvPr/>
        </p:nvSpPr>
        <p:spPr>
          <a:xfrm>
            <a:off x="1233879" y="397411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 dirty="0" err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2C8727A-4316-4B10-AD34-9EC8CBB0B32E}"/>
              </a:ext>
            </a:extLst>
          </p:cNvPr>
          <p:cNvCxnSpPr>
            <a:cxnSpLocks/>
          </p:cNvCxnSpPr>
          <p:nvPr/>
        </p:nvCxnSpPr>
        <p:spPr>
          <a:xfrm flipH="1" flipV="1">
            <a:off x="1358033" y="27027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E558A-B0AB-4EDA-BECB-7EC0C2B7D2E3}"/>
              </a:ext>
            </a:extLst>
          </p:cNvPr>
          <p:cNvSpPr txBox="1"/>
          <p:nvPr/>
        </p:nvSpPr>
        <p:spPr>
          <a:xfrm>
            <a:off x="1213762" y="2330120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458" y="3599386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8019183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5860506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586243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404521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404713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801918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916122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916314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7002541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700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5191102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5193030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5394881" y="3339979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5392953" y="3599386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206320" y="3339979"/>
            <a:ext cx="8128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7204392" y="3599386"/>
            <a:ext cx="8147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9371636" y="3343837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9363919" y="3603244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84617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63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540152" y="2698159"/>
            <a:ext cx="4155311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2699493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899788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1775802" y="2312612"/>
            <a:ext cx="714131" cy="1125888"/>
          </a:xfrm>
          <a:prstGeom prst="bentConnector3">
            <a:avLst>
              <a:gd name="adj1" fmla="val 1272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207732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348263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2643935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3946983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253222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135904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blipFill>
                <a:blip r:embed="rId3"/>
                <a:stretch>
                  <a:fillRect l="-10526" t="-4444" r="-1052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653220" y="3269566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2618284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2643935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𝟎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blipFill>
                <a:blip r:embed="rId4"/>
                <a:stretch>
                  <a:fillRect l="-7541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2673841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1799217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2387984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3090639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648194" y="3438501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34860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208028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2081544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898106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89936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348609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4229824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423107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282402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282527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164435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164560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1777057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1775802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2956727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2955472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4366854" y="3272079"/>
            <a:ext cx="33246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4361828" y="3441013"/>
            <a:ext cx="33363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blipFill>
                <a:blip r:embed="rId5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977BA0-EA26-4112-85C8-8B59AF424C97}"/>
              </a:ext>
            </a:extLst>
          </p:cNvPr>
          <p:cNvSpPr/>
          <p:nvPr/>
        </p:nvSpPr>
        <p:spPr>
          <a:xfrm>
            <a:off x="5646519" y="2698159"/>
            <a:ext cx="4120343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404C13-FE1B-4050-81BA-BA3373F25C40}"/>
              </a:ext>
            </a:extLst>
          </p:cNvPr>
          <p:cNvCxnSpPr>
            <a:cxnSpLocks/>
          </p:cNvCxnSpPr>
          <p:nvPr/>
        </p:nvCxnSpPr>
        <p:spPr>
          <a:xfrm flipH="1" flipV="1">
            <a:off x="7805860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84BA34-E3C6-4221-B4A3-E54495E76994}"/>
              </a:ext>
            </a:extLst>
          </p:cNvPr>
          <p:cNvSpPr/>
          <p:nvPr/>
        </p:nvSpPr>
        <p:spPr>
          <a:xfrm>
            <a:off x="6006155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E6CB31A-D78A-4B71-A552-9839C6530571}"/>
              </a:ext>
            </a:extLst>
          </p:cNvPr>
          <p:cNvCxnSpPr>
            <a:cxnSpLocks/>
            <a:stCxn id="94" idx="6"/>
            <a:endCxn id="64" idx="1"/>
          </p:cNvCxnSpPr>
          <p:nvPr/>
        </p:nvCxnSpPr>
        <p:spPr>
          <a:xfrm flipV="1">
            <a:off x="6882169" y="2312612"/>
            <a:ext cx="714131" cy="1125888"/>
          </a:xfrm>
          <a:prstGeom prst="bentConnector3">
            <a:avLst>
              <a:gd name="adj1" fmla="val 1326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6AE6E4-F056-4F01-8DE0-BA5C33849A37}"/>
              </a:ext>
            </a:extLst>
          </p:cNvPr>
          <p:cNvSpPr/>
          <p:nvPr/>
        </p:nvSpPr>
        <p:spPr>
          <a:xfrm>
            <a:off x="718368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E56EB27-15AD-43B3-908A-DF407AE884CE}"/>
              </a:ext>
            </a:extLst>
          </p:cNvPr>
          <p:cNvSpPr/>
          <p:nvPr/>
        </p:nvSpPr>
        <p:spPr>
          <a:xfrm>
            <a:off x="858899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F057E55-E8DE-417D-AB66-C28FADC74278}"/>
              </a:ext>
            </a:extLst>
          </p:cNvPr>
          <p:cNvCxnSpPr>
            <a:cxnSpLocks/>
            <a:stCxn id="89" idx="6"/>
            <a:endCxn id="66" idx="4"/>
          </p:cNvCxnSpPr>
          <p:nvPr/>
        </p:nvCxnSpPr>
        <p:spPr>
          <a:xfrm flipH="1" flipV="1">
            <a:off x="7750302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070EEA-872A-4463-8F99-16B2A90AA799}"/>
              </a:ext>
            </a:extLst>
          </p:cNvPr>
          <p:cNvSpPr/>
          <p:nvPr/>
        </p:nvSpPr>
        <p:spPr>
          <a:xfrm>
            <a:off x="905335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7D89993-6B90-407D-A086-41B4B5805763}"/>
              </a:ext>
            </a:extLst>
          </p:cNvPr>
          <p:cNvSpPr/>
          <p:nvPr/>
        </p:nvSpPr>
        <p:spPr>
          <a:xfrm>
            <a:off x="7638587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3F21A81-6FB0-4600-AFDA-BB612A91E6FC}"/>
              </a:ext>
            </a:extLst>
          </p:cNvPr>
          <p:cNvSpPr/>
          <p:nvPr/>
        </p:nvSpPr>
        <p:spPr>
          <a:xfrm>
            <a:off x="646541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/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blipFill>
                <a:blip r:embed="rId7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18CA23F7-450F-49A7-BE12-4D071CD07620}"/>
              </a:ext>
            </a:extLst>
          </p:cNvPr>
          <p:cNvSpPr/>
          <p:nvPr/>
        </p:nvSpPr>
        <p:spPr>
          <a:xfrm>
            <a:off x="7724651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F9F41B9D-F4BC-4AF2-8400-2362466E7DBA}"/>
              </a:ext>
            </a:extLst>
          </p:cNvPr>
          <p:cNvCxnSpPr>
            <a:cxnSpLocks/>
            <a:stCxn id="92" idx="6"/>
            <a:endCxn id="66" idx="4"/>
          </p:cNvCxnSpPr>
          <p:nvPr/>
        </p:nvCxnSpPr>
        <p:spPr>
          <a:xfrm flipH="1" flipV="1">
            <a:off x="7750302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/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𝟏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blipFill>
                <a:blip r:embed="rId8"/>
                <a:stretch>
                  <a:fillRect l="-7895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타원 68">
            <a:extLst>
              <a:ext uri="{FF2B5EF4-FFF2-40B4-BE49-F238E27FC236}">
                <a16:creationId xmlns:a16="http://schemas.microsoft.com/office/drawing/2014/main" id="{624EB68A-4EBF-43BC-8D27-A8F88257A71A}"/>
              </a:ext>
            </a:extLst>
          </p:cNvPr>
          <p:cNvSpPr/>
          <p:nvPr/>
        </p:nvSpPr>
        <p:spPr>
          <a:xfrm>
            <a:off x="7780208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497D4360-D3A3-4B02-B2FA-AA4F92A418C0}"/>
              </a:ext>
            </a:extLst>
          </p:cNvPr>
          <p:cNvCxnSpPr>
            <a:cxnSpLocks/>
            <a:stCxn id="69" idx="0"/>
            <a:endCxn id="56" idx="2"/>
          </p:cNvCxnSpPr>
          <p:nvPr/>
        </p:nvCxnSpPr>
        <p:spPr>
          <a:xfrm rot="16200000" flipV="1">
            <a:off x="6905584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FC84D15-F413-4CCC-AE34-F0312198DA31}"/>
              </a:ext>
            </a:extLst>
          </p:cNvPr>
          <p:cNvCxnSpPr>
            <a:cxnSpLocks/>
            <a:stCxn id="69" idx="0"/>
            <a:endCxn id="58" idx="2"/>
          </p:cNvCxnSpPr>
          <p:nvPr/>
        </p:nvCxnSpPr>
        <p:spPr>
          <a:xfrm rot="16200000" flipV="1">
            <a:off x="7494351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D9BE3B9-1C8B-4BA1-93F0-0D83BB06EEE8}"/>
              </a:ext>
            </a:extLst>
          </p:cNvPr>
          <p:cNvCxnSpPr>
            <a:cxnSpLocks/>
            <a:stCxn id="69" idx="0"/>
            <a:endCxn id="59" idx="2"/>
          </p:cNvCxnSpPr>
          <p:nvPr/>
        </p:nvCxnSpPr>
        <p:spPr>
          <a:xfrm rot="5400000" flipH="1" flipV="1">
            <a:off x="8197006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522ABC61-BF6D-4B87-AB4A-BB6D6DB66981}"/>
              </a:ext>
            </a:extLst>
          </p:cNvPr>
          <p:cNvSpPr/>
          <p:nvPr/>
        </p:nvSpPr>
        <p:spPr>
          <a:xfrm>
            <a:off x="859245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EA85C40-3F92-41D5-BE70-025914B61274}"/>
              </a:ext>
            </a:extLst>
          </p:cNvPr>
          <p:cNvSpPr/>
          <p:nvPr/>
        </p:nvSpPr>
        <p:spPr>
          <a:xfrm>
            <a:off x="7186655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B7CA73D-4DAD-43C1-AE5E-B72F37421D94}"/>
              </a:ext>
            </a:extLst>
          </p:cNvPr>
          <p:cNvSpPr/>
          <p:nvPr/>
        </p:nvSpPr>
        <p:spPr>
          <a:xfrm>
            <a:off x="718791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1DD38AB-C7C6-4817-878D-E73B1AF9D3A0}"/>
              </a:ext>
            </a:extLst>
          </p:cNvPr>
          <p:cNvSpPr/>
          <p:nvPr/>
        </p:nvSpPr>
        <p:spPr>
          <a:xfrm>
            <a:off x="6004473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2CF5C3A-58B3-4682-BFEC-1748ABC7EF89}"/>
              </a:ext>
            </a:extLst>
          </p:cNvPr>
          <p:cNvSpPr/>
          <p:nvPr/>
        </p:nvSpPr>
        <p:spPr>
          <a:xfrm>
            <a:off x="600572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3F78EAE-ADC9-4838-80A6-631EB7A6EEED}"/>
              </a:ext>
            </a:extLst>
          </p:cNvPr>
          <p:cNvSpPr/>
          <p:nvPr/>
        </p:nvSpPr>
        <p:spPr>
          <a:xfrm>
            <a:off x="8592458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EB26E8-C055-452A-8628-78ED17480205}"/>
              </a:ext>
            </a:extLst>
          </p:cNvPr>
          <p:cNvSpPr/>
          <p:nvPr/>
        </p:nvSpPr>
        <p:spPr>
          <a:xfrm>
            <a:off x="93361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37B6EFC-C7A2-45CA-92F6-5AF1597DD574}"/>
              </a:ext>
            </a:extLst>
          </p:cNvPr>
          <p:cNvSpPr/>
          <p:nvPr/>
        </p:nvSpPr>
        <p:spPr>
          <a:xfrm>
            <a:off x="9337446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B683AFE-4A65-4ABD-A75E-0E5E32AB2327}"/>
              </a:ext>
            </a:extLst>
          </p:cNvPr>
          <p:cNvSpPr/>
          <p:nvPr/>
        </p:nvSpPr>
        <p:spPr>
          <a:xfrm>
            <a:off x="793038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AFE251-7394-474C-BD88-5008E4E6C095}"/>
              </a:ext>
            </a:extLst>
          </p:cNvPr>
          <p:cNvSpPr/>
          <p:nvPr/>
        </p:nvSpPr>
        <p:spPr>
          <a:xfrm>
            <a:off x="793164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23D10BE-2EF4-4EA8-B725-2F80179738D9}"/>
              </a:ext>
            </a:extLst>
          </p:cNvPr>
          <p:cNvSpPr/>
          <p:nvPr/>
        </p:nvSpPr>
        <p:spPr>
          <a:xfrm>
            <a:off x="675071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39E8B4D-CA42-4DB5-AD6B-05229404E892}"/>
              </a:ext>
            </a:extLst>
          </p:cNvPr>
          <p:cNvSpPr/>
          <p:nvPr/>
        </p:nvSpPr>
        <p:spPr>
          <a:xfrm>
            <a:off x="675197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05E86C5-64E4-4317-A745-5AD63F310BD6}"/>
              </a:ext>
            </a:extLst>
          </p:cNvPr>
          <p:cNvCxnSpPr>
            <a:cxnSpLocks/>
            <a:stCxn id="95" idx="6"/>
            <a:endCxn id="85" idx="2"/>
          </p:cNvCxnSpPr>
          <p:nvPr/>
        </p:nvCxnSpPr>
        <p:spPr>
          <a:xfrm>
            <a:off x="6883424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1D8EA73-DB86-47FD-BC7D-63338F891D38}"/>
              </a:ext>
            </a:extLst>
          </p:cNvPr>
          <p:cNvCxnSpPr>
            <a:cxnSpLocks/>
            <a:stCxn id="94" idx="6"/>
            <a:endCxn id="83" idx="2"/>
          </p:cNvCxnSpPr>
          <p:nvPr/>
        </p:nvCxnSpPr>
        <p:spPr>
          <a:xfrm>
            <a:off x="6882169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F650990-3E7A-41CD-9AC7-2E83F49FD861}"/>
              </a:ext>
            </a:extLst>
          </p:cNvPr>
          <p:cNvCxnSpPr>
            <a:cxnSpLocks/>
            <a:stCxn id="93" idx="6"/>
            <a:endCxn id="88" idx="2"/>
          </p:cNvCxnSpPr>
          <p:nvPr/>
        </p:nvCxnSpPr>
        <p:spPr>
          <a:xfrm>
            <a:off x="8063094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3A023AC-D051-48E4-A9F0-66B9C777F076}"/>
              </a:ext>
            </a:extLst>
          </p:cNvPr>
          <p:cNvCxnSpPr>
            <a:cxnSpLocks/>
            <a:stCxn id="92" idx="6"/>
            <a:endCxn id="80" idx="2"/>
          </p:cNvCxnSpPr>
          <p:nvPr/>
        </p:nvCxnSpPr>
        <p:spPr>
          <a:xfrm>
            <a:off x="8061839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2830B1F-3DAE-41DA-B6FA-05831DB06C8D}"/>
              </a:ext>
            </a:extLst>
          </p:cNvPr>
          <p:cNvCxnSpPr>
            <a:cxnSpLocks/>
          </p:cNvCxnSpPr>
          <p:nvPr/>
        </p:nvCxnSpPr>
        <p:spPr>
          <a:xfrm>
            <a:off x="9473221" y="3272079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51EAEED-A865-4283-9A29-C80E0ECC123A}"/>
              </a:ext>
            </a:extLst>
          </p:cNvPr>
          <p:cNvCxnSpPr>
            <a:cxnSpLocks/>
          </p:cNvCxnSpPr>
          <p:nvPr/>
        </p:nvCxnSpPr>
        <p:spPr>
          <a:xfrm>
            <a:off x="9468195" y="3441013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/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/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74344C64-7355-4BA6-A4B8-5F9D71413479}"/>
              </a:ext>
            </a:extLst>
          </p:cNvPr>
          <p:cNvSpPr txBox="1"/>
          <p:nvPr/>
        </p:nvSpPr>
        <p:spPr>
          <a:xfrm>
            <a:off x="9846252" y="3182165"/>
            <a:ext cx="3053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⋯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ABD201E-1D9E-451D-A316-1F0C37C13C42}"/>
              </a:ext>
            </a:extLst>
          </p:cNvPr>
          <p:cNvSpPr/>
          <p:nvPr/>
        </p:nvSpPr>
        <p:spPr>
          <a:xfrm>
            <a:off x="4563425" y="3377884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1D42A22-85A4-466C-B525-109F76B113A0}"/>
              </a:ext>
            </a:extLst>
          </p:cNvPr>
          <p:cNvSpPr/>
          <p:nvPr/>
        </p:nvSpPr>
        <p:spPr>
          <a:xfrm>
            <a:off x="4564681" y="3208950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7E1718-6A47-44B4-911B-D29400EE3E37}"/>
              </a:ext>
            </a:extLst>
          </p:cNvPr>
          <p:cNvSpPr txBox="1"/>
          <p:nvPr/>
        </p:nvSpPr>
        <p:spPr>
          <a:xfrm>
            <a:off x="4945678" y="2317920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h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6D4E28-E097-442F-895A-7A6C1C6A7C5F}"/>
              </a:ext>
            </a:extLst>
          </p:cNvPr>
          <p:cNvSpPr txBox="1"/>
          <p:nvPr/>
        </p:nvSpPr>
        <p:spPr>
          <a:xfrm>
            <a:off x="5327642" y="2314061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c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98F8-7378-4203-AD98-973901FA6B31}"/>
              </a:ext>
            </a:extLst>
          </p:cNvPr>
          <p:cNvSpPr/>
          <p:nvPr/>
        </p:nvSpPr>
        <p:spPr>
          <a:xfrm>
            <a:off x="4440821" y="1844233"/>
            <a:ext cx="1585732" cy="36267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TimeLSTM</a:t>
            </a:r>
            <a:r>
              <a:rPr lang="ko-KR" altLang="en-US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클래스에서 인스턴스 변수로 유지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882434-98E7-49ED-BC00-75600328A059}"/>
              </a:ext>
            </a:extLst>
          </p:cNvPr>
          <p:cNvSpPr/>
          <p:nvPr/>
        </p:nvSpPr>
        <p:spPr>
          <a:xfrm rot="10800000">
            <a:off x="4946248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8BA02C7-1802-45E1-B23B-6E96D2A877B1}"/>
              </a:ext>
            </a:extLst>
          </p:cNvPr>
          <p:cNvSpPr/>
          <p:nvPr/>
        </p:nvSpPr>
        <p:spPr>
          <a:xfrm rot="10800000">
            <a:off x="5335929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DFA78F55-662C-4268-AF2B-9AC708002FDE}"/>
              </a:ext>
            </a:extLst>
          </p:cNvPr>
          <p:cNvCxnSpPr>
            <a:stCxn id="107" idx="2"/>
            <a:endCxn id="106" idx="6"/>
          </p:cNvCxnSpPr>
          <p:nvPr/>
        </p:nvCxnSpPr>
        <p:spPr>
          <a:xfrm rot="5400000">
            <a:off x="4525201" y="2765852"/>
            <a:ext cx="668860" cy="32699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995D4088-A20A-4F9B-A9A1-42BE2EB02288}"/>
              </a:ext>
            </a:extLst>
          </p:cNvPr>
          <p:cNvCxnSpPr>
            <a:cxnSpLocks/>
            <a:stCxn id="107" idx="2"/>
            <a:endCxn id="86" idx="2"/>
          </p:cNvCxnSpPr>
          <p:nvPr/>
        </p:nvCxnSpPr>
        <p:spPr>
          <a:xfrm rot="16200000" flipH="1">
            <a:off x="5092010" y="2526036"/>
            <a:ext cx="843581" cy="98134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7E90DF5E-FDD1-45F1-B9AC-4E5804437D99}"/>
              </a:ext>
            </a:extLst>
          </p:cNvPr>
          <p:cNvCxnSpPr>
            <a:cxnSpLocks/>
            <a:stCxn id="109" idx="2"/>
            <a:endCxn id="105" idx="6"/>
          </p:cNvCxnSpPr>
          <p:nvPr/>
        </p:nvCxnSpPr>
        <p:spPr>
          <a:xfrm rot="5400000">
            <a:off x="4629159" y="2656779"/>
            <a:ext cx="841653" cy="71021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8577F104-36AD-44D0-B748-7B43723054B1}"/>
              </a:ext>
            </a:extLst>
          </p:cNvPr>
          <p:cNvCxnSpPr>
            <a:cxnSpLocks/>
            <a:stCxn id="109" idx="2"/>
            <a:endCxn id="87" idx="2"/>
          </p:cNvCxnSpPr>
          <p:nvPr/>
        </p:nvCxnSpPr>
        <p:spPr>
          <a:xfrm rot="16200000" flipH="1">
            <a:off x="5366157" y="2629994"/>
            <a:ext cx="678506" cy="600637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49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34973682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신경망 구성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024017E7-32A7-49AF-A533-E5AA5D09D7E8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CF9E63F-567B-412C-9DC5-E02F56182D1F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13B1E7D-C34F-4859-991E-5486224C2D1A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EA27CA-7427-49B1-BCBA-6FE1A281833B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67E6B29-3BDA-4379-BDB1-38FF218273CF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DF8AEED-66AF-4A5F-A270-C623A3212A82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4E51E8FF-ED73-4871-9C7D-5452F8736523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3A92D5-6BE6-4AEA-B435-C8B823F8C72A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D2C7D01-D2A9-4DD6-A2BE-F662B9EE1EC7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078E409-62D8-4D88-8EFE-D6C8C79ACA51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B783B88-5195-4B17-8D26-651A13B74DE6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5FDCE8F0-DBB0-42FC-BCBD-D7ED06F5FF8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111D6F58-5851-447E-A73C-CF9A7ACED866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2DB5E7F-EAB8-455C-8B3B-7DA15454FD96}"/>
              </a:ext>
            </a:extLst>
          </p:cNvPr>
          <p:cNvCxnSpPr>
            <a:cxnSpLocks/>
            <a:stCxn id="136" idx="0"/>
            <a:endCxn id="142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8068ED-B01E-4B86-8B46-0C86C9041FF9}"/>
              </a:ext>
            </a:extLst>
          </p:cNvPr>
          <p:cNvSpPr/>
          <p:nvPr/>
        </p:nvSpPr>
        <p:spPr>
          <a:xfrm>
            <a:off x="4800991" y="262037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7EC9DB3-F710-4B6A-8D19-45A1D91875BA}"/>
              </a:ext>
            </a:extLst>
          </p:cNvPr>
          <p:cNvCxnSpPr>
            <a:cxnSpLocks/>
          </p:cNvCxnSpPr>
          <p:nvPr/>
        </p:nvCxnSpPr>
        <p:spPr>
          <a:xfrm flipV="1">
            <a:off x="5606681" y="2112391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59DD099C-DE8E-4691-90F1-AC0999016994}"/>
              </a:ext>
            </a:extLst>
          </p:cNvPr>
          <p:cNvSpPr/>
          <p:nvPr/>
        </p:nvSpPr>
        <p:spPr>
          <a:xfrm>
            <a:off x="5631086" y="2613989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DB3B294-D8FE-44A5-8F8E-77D8ACA1BB90}"/>
              </a:ext>
            </a:extLst>
          </p:cNvPr>
          <p:cNvSpPr/>
          <p:nvPr/>
        </p:nvSpPr>
        <p:spPr>
          <a:xfrm>
            <a:off x="5647258" y="2624705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EA06402-87B4-4314-89BF-DB36B478DEF9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606682" y="308990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A7E9C55E-0B50-4033-8A6E-2C289DA4D37F}"/>
              </a:ext>
            </a:extLst>
          </p:cNvPr>
          <p:cNvSpPr/>
          <p:nvPr/>
        </p:nvSpPr>
        <p:spPr>
          <a:xfrm>
            <a:off x="4800991" y="343079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4A3D13E-1EC9-47BA-A391-CF46B54BD7FF}"/>
              </a:ext>
            </a:extLst>
          </p:cNvPr>
          <p:cNvSpPr/>
          <p:nvPr/>
        </p:nvSpPr>
        <p:spPr>
          <a:xfrm>
            <a:off x="4800989" y="4276262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BFB219A9-F492-413A-B461-E03BEB7BE5A3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5606679" y="3900314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16793E-C373-4250-A18E-19FAA3720E8C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5606680" y="4745783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E061C020-F040-4F6B-9700-85A67610715D}"/>
              </a:ext>
            </a:extLst>
          </p:cNvPr>
          <p:cNvSpPr/>
          <p:nvPr/>
        </p:nvSpPr>
        <p:spPr>
          <a:xfrm>
            <a:off x="4800989" y="508667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3B748C2-C8D5-4AE2-B340-4C0955C33421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5606680" y="5556196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/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/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blipFill>
                <a:blip r:embed="rId7"/>
                <a:stretch>
                  <a:fillRect l="-7921" r="-792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타원 176">
            <a:extLst>
              <a:ext uri="{FF2B5EF4-FFF2-40B4-BE49-F238E27FC236}">
                <a16:creationId xmlns:a16="http://schemas.microsoft.com/office/drawing/2014/main" id="{28B254CC-4FC9-4757-BAAF-60A7A82B021B}"/>
              </a:ext>
            </a:extLst>
          </p:cNvPr>
          <p:cNvSpPr/>
          <p:nvPr/>
        </p:nvSpPr>
        <p:spPr>
          <a:xfrm>
            <a:off x="5429302" y="4008002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/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12245" r="-16327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타원 178">
            <a:extLst>
              <a:ext uri="{FF2B5EF4-FFF2-40B4-BE49-F238E27FC236}">
                <a16:creationId xmlns:a16="http://schemas.microsoft.com/office/drawing/2014/main" id="{E5FF00C4-2891-4A95-B06E-EDE3DCA4935D}"/>
              </a:ext>
            </a:extLst>
          </p:cNvPr>
          <p:cNvSpPr/>
          <p:nvPr/>
        </p:nvSpPr>
        <p:spPr>
          <a:xfrm>
            <a:off x="6081342" y="2968271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CCDD069-3D80-4278-AFE0-CF682CA17448}"/>
              </a:ext>
            </a:extLst>
          </p:cNvPr>
          <p:cNvCxnSpPr>
            <a:cxnSpLocks/>
            <a:stCxn id="178" idx="0"/>
            <a:endCxn id="179" idx="4"/>
          </p:cNvCxnSpPr>
          <p:nvPr/>
        </p:nvCxnSpPr>
        <p:spPr>
          <a:xfrm rot="16200000" flipV="1">
            <a:off x="6305634" y="2960686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882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0846436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36833129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다층화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23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쌓은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BC6C3D-ABDA-4D82-842A-002B1603E59B}"/>
              </a:ext>
            </a:extLst>
          </p:cNvPr>
          <p:cNvSpPr/>
          <p:nvPr/>
        </p:nvSpPr>
        <p:spPr>
          <a:xfrm>
            <a:off x="1391901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A2D31B-DDBA-4B0C-8B95-7F32DC8CC25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2DA1A-C207-49C0-81E4-735BA96183CC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9597B-9E70-491E-8421-5E316EC1B0A4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4471F-4BE9-4509-84B3-8B667B0EF9BC}"/>
              </a:ext>
            </a:extLst>
          </p:cNvPr>
          <p:cNvCxnSpPr>
            <a:cxnSpLocks/>
            <a:stCxn id="155" idx="2"/>
            <a:endCxn id="52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C660A64-2ABE-45E7-A16F-65E07B652858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3794017-C5D0-407B-87C0-AA93D2F4BDF6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/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blipFill>
                <a:blip r:embed="rId3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/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blipFill>
                <a:blip r:embed="rId4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156757E-577D-4194-8C74-905E09388842}"/>
              </a:ext>
            </a:extLst>
          </p:cNvPr>
          <p:cNvSpPr/>
          <p:nvPr/>
        </p:nvSpPr>
        <p:spPr>
          <a:xfrm>
            <a:off x="3157543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B0E2F-FEF6-4C60-8A06-FACC9ABCFD29}"/>
              </a:ext>
            </a:extLst>
          </p:cNvPr>
          <p:cNvCxnSpPr>
            <a:cxnSpLocks/>
          </p:cNvCxnSpPr>
          <p:nvPr/>
        </p:nvCxnSpPr>
        <p:spPr>
          <a:xfrm flipV="1">
            <a:off x="3672302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2731B1D-8AB9-443D-B476-EBB531ED126C}"/>
              </a:ext>
            </a:extLst>
          </p:cNvPr>
          <p:cNvCxnSpPr>
            <a:cxnSpLocks/>
          </p:cNvCxnSpPr>
          <p:nvPr/>
        </p:nvCxnSpPr>
        <p:spPr>
          <a:xfrm>
            <a:off x="3672302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8287-E2A4-4EB3-B29D-146B4E535918}"/>
              </a:ext>
            </a:extLst>
          </p:cNvPr>
          <p:cNvSpPr/>
          <p:nvPr/>
        </p:nvSpPr>
        <p:spPr>
          <a:xfrm>
            <a:off x="3157543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9C747-CA5C-4619-8F66-511EC4A398C7}"/>
              </a:ext>
            </a:extLst>
          </p:cNvPr>
          <p:cNvCxnSpPr>
            <a:cxnSpLocks/>
            <a:stCxn id="156" idx="2"/>
            <a:endCxn id="69" idx="0"/>
          </p:cNvCxnSpPr>
          <p:nvPr/>
        </p:nvCxnSpPr>
        <p:spPr>
          <a:xfrm>
            <a:off x="3659167" y="4963550"/>
            <a:ext cx="1561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6CD3F7A-4685-44D2-83BC-48919AB37C84}"/>
              </a:ext>
            </a:extLst>
          </p:cNvPr>
          <p:cNvSpPr/>
          <p:nvPr/>
        </p:nvSpPr>
        <p:spPr>
          <a:xfrm>
            <a:off x="3145969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DCE9899-8B66-4C90-81EF-5AD56911D168}"/>
              </a:ext>
            </a:extLst>
          </p:cNvPr>
          <p:cNvCxnSpPr>
            <a:cxnSpLocks/>
          </p:cNvCxnSpPr>
          <p:nvPr/>
        </p:nvCxnSpPr>
        <p:spPr>
          <a:xfrm>
            <a:off x="3660727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/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blipFill>
                <a:blip r:embed="rId5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/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91EE950-D02D-43DF-B8C7-E37A64392CA6}"/>
              </a:ext>
            </a:extLst>
          </p:cNvPr>
          <p:cNvSpPr/>
          <p:nvPr/>
        </p:nvSpPr>
        <p:spPr>
          <a:xfrm>
            <a:off x="5173439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9ED0BD9-F2F4-454E-A123-9C73EE6F146E}"/>
              </a:ext>
            </a:extLst>
          </p:cNvPr>
          <p:cNvCxnSpPr>
            <a:cxnSpLocks/>
          </p:cNvCxnSpPr>
          <p:nvPr/>
        </p:nvCxnSpPr>
        <p:spPr>
          <a:xfrm flipV="1">
            <a:off x="5688198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19F0FB5-536B-4AF6-B416-54F92AA33F56}"/>
              </a:ext>
            </a:extLst>
          </p:cNvPr>
          <p:cNvCxnSpPr>
            <a:cxnSpLocks/>
          </p:cNvCxnSpPr>
          <p:nvPr/>
        </p:nvCxnSpPr>
        <p:spPr>
          <a:xfrm>
            <a:off x="5688198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DA38E14-9E55-4015-901C-1CEA6FA8C68E}"/>
              </a:ext>
            </a:extLst>
          </p:cNvPr>
          <p:cNvSpPr/>
          <p:nvPr/>
        </p:nvSpPr>
        <p:spPr>
          <a:xfrm>
            <a:off x="5173439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075EE1A-189C-48B9-A532-63DAF9DCB57A}"/>
              </a:ext>
            </a:extLst>
          </p:cNvPr>
          <p:cNvCxnSpPr>
            <a:cxnSpLocks/>
            <a:stCxn id="157" idx="2"/>
            <a:endCxn id="86" idx="0"/>
          </p:cNvCxnSpPr>
          <p:nvPr/>
        </p:nvCxnSpPr>
        <p:spPr>
          <a:xfrm>
            <a:off x="5671684" y="4963550"/>
            <a:ext cx="879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89E42F-72B3-4372-B8BE-6A86345AB2AC}"/>
              </a:ext>
            </a:extLst>
          </p:cNvPr>
          <p:cNvSpPr/>
          <p:nvPr/>
        </p:nvSpPr>
        <p:spPr>
          <a:xfrm>
            <a:off x="5165722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7AE2C33-17D6-4DBB-B442-7EB5D4DEE1AB}"/>
              </a:ext>
            </a:extLst>
          </p:cNvPr>
          <p:cNvCxnSpPr>
            <a:cxnSpLocks/>
          </p:cNvCxnSpPr>
          <p:nvPr/>
        </p:nvCxnSpPr>
        <p:spPr>
          <a:xfrm>
            <a:off x="5680481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/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blipFill>
                <a:blip r:embed="rId7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/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blipFill>
                <a:blip r:embed="rId8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/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/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blipFill>
                <a:blip r:embed="rId1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/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blipFill>
                <a:blip r:embed="rId1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/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blipFill>
                <a:blip r:embed="rId1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/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blipFill>
                <a:blip r:embed="rId1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/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/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blipFill>
                <a:blip r:embed="rId1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/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blipFill>
                <a:blip r:embed="rId1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/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blipFill>
                <a:blip r:embed="rId17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/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blipFill>
                <a:blip r:embed="rId18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9CA67C-4FB1-4FB4-9E79-B18C857959DA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EEFD1FA-C18A-49BF-ADE4-F15498482E77}"/>
              </a:ext>
            </a:extLst>
          </p:cNvPr>
          <p:cNvSpPr/>
          <p:nvPr/>
        </p:nvSpPr>
        <p:spPr>
          <a:xfrm>
            <a:off x="3155301" y="3878962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2BAC286-6272-4B6F-B8D9-EBD5D6C0C4D3}"/>
              </a:ext>
            </a:extLst>
          </p:cNvPr>
          <p:cNvSpPr/>
          <p:nvPr/>
        </p:nvSpPr>
        <p:spPr>
          <a:xfrm>
            <a:off x="5166339" y="3878962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E9F378-0B33-4CCE-81ED-01C32E17A963}"/>
              </a:ext>
            </a:extLst>
          </p:cNvPr>
          <p:cNvSpPr/>
          <p:nvPr/>
        </p:nvSpPr>
        <p:spPr>
          <a:xfrm>
            <a:off x="5718654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226E020-C5BB-4F91-9E2A-B1471F2668AA}"/>
              </a:ext>
            </a:extLst>
          </p:cNvPr>
          <p:cNvSpPr/>
          <p:nvPr/>
        </p:nvSpPr>
        <p:spPr>
          <a:xfrm>
            <a:off x="369637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75A7509-EEB2-49A2-A50E-BAEF9860D259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6B86723-CA1C-40AB-BF1F-0AC881345616}"/>
              </a:ext>
            </a:extLst>
          </p:cNvPr>
          <p:cNvSpPr/>
          <p:nvPr/>
        </p:nvSpPr>
        <p:spPr>
          <a:xfrm>
            <a:off x="517045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84C83CC-C585-41F6-8494-0CFBB878C717}"/>
              </a:ext>
            </a:extLst>
          </p:cNvPr>
          <p:cNvSpPr/>
          <p:nvPr/>
        </p:nvSpPr>
        <p:spPr>
          <a:xfrm>
            <a:off x="315882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B1AEA70-F2A9-4BD3-8E59-9EDC03EF09EF}"/>
              </a:ext>
            </a:extLst>
          </p:cNvPr>
          <p:cNvSpPr/>
          <p:nvPr/>
        </p:nvSpPr>
        <p:spPr>
          <a:xfrm>
            <a:off x="316032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1EF23E-027D-40E0-AADB-6DD626D2B91F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9756C95-4CF3-49D1-825B-5877F5B89269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4B949BD-62B4-479C-875D-BEE993E4D440}"/>
              </a:ext>
            </a:extLst>
          </p:cNvPr>
          <p:cNvSpPr/>
          <p:nvPr/>
        </p:nvSpPr>
        <p:spPr>
          <a:xfrm>
            <a:off x="517045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F95A9F-4EA7-449F-92F9-BEDDB50E7C37}"/>
              </a:ext>
            </a:extLst>
          </p:cNvPr>
          <p:cNvSpPr/>
          <p:nvPr/>
        </p:nvSpPr>
        <p:spPr>
          <a:xfrm>
            <a:off x="6039642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849A302-90A8-43DE-981D-92C36FEBCF78}"/>
              </a:ext>
            </a:extLst>
          </p:cNvPr>
          <p:cNvSpPr/>
          <p:nvPr/>
        </p:nvSpPr>
        <p:spPr>
          <a:xfrm>
            <a:off x="604113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BF59E9-CB3A-4C5F-B07F-DE04F5938E76}"/>
              </a:ext>
            </a:extLst>
          </p:cNvPr>
          <p:cNvSpPr/>
          <p:nvPr/>
        </p:nvSpPr>
        <p:spPr>
          <a:xfrm>
            <a:off x="404344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15BA9B9-6E76-428E-A4D4-FE8CFEA6E617}"/>
              </a:ext>
            </a:extLst>
          </p:cNvPr>
          <p:cNvSpPr/>
          <p:nvPr/>
        </p:nvSpPr>
        <p:spPr>
          <a:xfrm>
            <a:off x="404494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AFB463B-CD7D-4C5A-822D-BA7FA06ED0A4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CBD215-60BC-4E8C-9E97-A7FD70AF2D93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EDA063C-63FD-4668-A27D-35E6FB224D7B}"/>
              </a:ext>
            </a:extLst>
          </p:cNvPr>
          <p:cNvCxnSpPr>
            <a:cxnSpLocks/>
            <a:stCxn id="137" idx="6"/>
            <a:endCxn id="111" idx="2"/>
          </p:cNvCxnSpPr>
          <p:nvPr/>
        </p:nvCxnSpPr>
        <p:spPr>
          <a:xfrm>
            <a:off x="2427768" y="3935472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5FACE9A-DC20-4195-957E-B08454E34623}"/>
              </a:ext>
            </a:extLst>
          </p:cNvPr>
          <p:cNvCxnSpPr>
            <a:cxnSpLocks/>
            <a:stCxn id="134" idx="6"/>
            <a:endCxn id="110" idx="2"/>
          </p:cNvCxnSpPr>
          <p:nvPr/>
        </p:nvCxnSpPr>
        <p:spPr>
          <a:xfrm>
            <a:off x="2426276" y="4136408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980975-250E-47D6-B89A-3752EBFDE252}"/>
              </a:ext>
            </a:extLst>
          </p:cNvPr>
          <p:cNvCxnSpPr>
            <a:cxnSpLocks/>
            <a:stCxn id="133" idx="6"/>
            <a:endCxn id="122" idx="2"/>
          </p:cNvCxnSpPr>
          <p:nvPr/>
        </p:nvCxnSpPr>
        <p:spPr>
          <a:xfrm>
            <a:off x="4201295" y="3935472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987CE9-F091-40D4-8AB0-5E0E44C40314}"/>
              </a:ext>
            </a:extLst>
          </p:cNvPr>
          <p:cNvCxnSpPr>
            <a:cxnSpLocks/>
            <a:stCxn id="125" idx="6"/>
            <a:endCxn id="109" idx="2"/>
          </p:cNvCxnSpPr>
          <p:nvPr/>
        </p:nvCxnSpPr>
        <p:spPr>
          <a:xfrm>
            <a:off x="4199802" y="4136408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29E5BD6-7B91-411A-B3D5-A561364101E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6197488" y="3935472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0F51407-C941-4963-84D9-18963088E347}"/>
              </a:ext>
            </a:extLst>
          </p:cNvPr>
          <p:cNvCxnSpPr>
            <a:cxnSpLocks/>
          </p:cNvCxnSpPr>
          <p:nvPr/>
        </p:nvCxnSpPr>
        <p:spPr>
          <a:xfrm>
            <a:off x="6212084" y="4139396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04B873-615F-402D-A236-77E6FFFCAE3F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4823328-C43D-4403-BADC-ED1257E7A515}"/>
              </a:ext>
            </a:extLst>
          </p:cNvPr>
          <p:cNvSpPr/>
          <p:nvPr/>
        </p:nvSpPr>
        <p:spPr>
          <a:xfrm>
            <a:off x="3145658" y="4637104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9B0A979-0ED6-476C-8EE8-06452A150489}"/>
              </a:ext>
            </a:extLst>
          </p:cNvPr>
          <p:cNvSpPr/>
          <p:nvPr/>
        </p:nvSpPr>
        <p:spPr>
          <a:xfrm>
            <a:off x="5156696" y="4637104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6B3CA02-9E8F-43C0-BA59-3064619A20EA}"/>
              </a:ext>
            </a:extLst>
          </p:cNvPr>
          <p:cNvSpPr/>
          <p:nvPr/>
        </p:nvSpPr>
        <p:spPr>
          <a:xfrm>
            <a:off x="5709011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7D1A433-6192-4CEF-AB18-14847634EAD8}"/>
              </a:ext>
            </a:extLst>
          </p:cNvPr>
          <p:cNvSpPr/>
          <p:nvPr/>
        </p:nvSpPr>
        <p:spPr>
          <a:xfrm>
            <a:off x="368672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7715BA4-691C-49A5-AD0F-8FAA54591D2D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BB0E19E-BBDE-4ACE-BA34-1AB7F1434F69}"/>
              </a:ext>
            </a:extLst>
          </p:cNvPr>
          <p:cNvSpPr/>
          <p:nvPr/>
        </p:nvSpPr>
        <p:spPr>
          <a:xfrm>
            <a:off x="516081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D97529-D30D-4E46-B08A-1211C88D570C}"/>
              </a:ext>
            </a:extLst>
          </p:cNvPr>
          <p:cNvSpPr/>
          <p:nvPr/>
        </p:nvSpPr>
        <p:spPr>
          <a:xfrm>
            <a:off x="314918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9361468-A1A8-4F50-900F-AB0B4AA02D70}"/>
              </a:ext>
            </a:extLst>
          </p:cNvPr>
          <p:cNvSpPr/>
          <p:nvPr/>
        </p:nvSpPr>
        <p:spPr>
          <a:xfrm>
            <a:off x="315068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BFCF0BB-EAC7-474B-B76A-7C6FC542B41E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24BBF8-5EC3-4DCF-B2B4-CEBCBBE7AD20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C4CF30F-932D-4246-AEDE-7080A7A71427}"/>
              </a:ext>
            </a:extLst>
          </p:cNvPr>
          <p:cNvSpPr/>
          <p:nvPr/>
        </p:nvSpPr>
        <p:spPr>
          <a:xfrm>
            <a:off x="516081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BE3677-4AF3-4AF5-8A6A-EFA9BF708EA3}"/>
              </a:ext>
            </a:extLst>
          </p:cNvPr>
          <p:cNvSpPr/>
          <p:nvPr/>
        </p:nvSpPr>
        <p:spPr>
          <a:xfrm>
            <a:off x="6029999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B4658B-0CB7-4BA1-AC62-CBDF1872FD93}"/>
              </a:ext>
            </a:extLst>
          </p:cNvPr>
          <p:cNvSpPr/>
          <p:nvPr/>
        </p:nvSpPr>
        <p:spPr>
          <a:xfrm>
            <a:off x="603149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E2FF973-C19B-4B6A-A6CD-A7B8B27B07F9}"/>
              </a:ext>
            </a:extLst>
          </p:cNvPr>
          <p:cNvSpPr/>
          <p:nvPr/>
        </p:nvSpPr>
        <p:spPr>
          <a:xfrm>
            <a:off x="403380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06A702-2024-429D-8F2B-55B8A82830EB}"/>
              </a:ext>
            </a:extLst>
          </p:cNvPr>
          <p:cNvSpPr/>
          <p:nvPr/>
        </p:nvSpPr>
        <p:spPr>
          <a:xfrm>
            <a:off x="403529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97DB788-8067-4DEC-B1DF-7B127DDA498A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860223E-7CC4-43B2-B36E-B0A5BD0F86C9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9BAA3C7-48B5-4F02-A92D-C7EA029E1FE6}"/>
              </a:ext>
            </a:extLst>
          </p:cNvPr>
          <p:cNvCxnSpPr>
            <a:cxnSpLocks/>
            <a:stCxn id="182" idx="6"/>
            <a:endCxn id="164" idx="2"/>
          </p:cNvCxnSpPr>
          <p:nvPr/>
        </p:nvCxnSpPr>
        <p:spPr>
          <a:xfrm>
            <a:off x="2418125" y="4693614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522948E7-0B29-4491-8B63-07FC2B1C0E0D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2416633" y="4894550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40A2E76-E3E9-44FE-8B5A-3CD248B828E7}"/>
              </a:ext>
            </a:extLst>
          </p:cNvPr>
          <p:cNvCxnSpPr>
            <a:cxnSpLocks/>
            <a:stCxn id="171" idx="6"/>
            <a:endCxn id="167" idx="2"/>
          </p:cNvCxnSpPr>
          <p:nvPr/>
        </p:nvCxnSpPr>
        <p:spPr>
          <a:xfrm>
            <a:off x="4191652" y="4693614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33337E45-E5EE-48E5-8C89-D81191994B46}"/>
              </a:ext>
            </a:extLst>
          </p:cNvPr>
          <p:cNvCxnSpPr>
            <a:cxnSpLocks/>
            <a:stCxn id="170" idx="6"/>
            <a:endCxn id="161" idx="2"/>
          </p:cNvCxnSpPr>
          <p:nvPr/>
        </p:nvCxnSpPr>
        <p:spPr>
          <a:xfrm>
            <a:off x="4190159" y="4894550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7A5152BA-A9F6-4BA7-AE51-58176F3618FE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6187845" y="4693614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DA7558E-1B1B-4DFB-943B-069BF50DF597}"/>
              </a:ext>
            </a:extLst>
          </p:cNvPr>
          <p:cNvCxnSpPr>
            <a:cxnSpLocks/>
          </p:cNvCxnSpPr>
          <p:nvPr/>
        </p:nvCxnSpPr>
        <p:spPr>
          <a:xfrm>
            <a:off x="6202441" y="4897538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/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blipFill>
                <a:blip r:embed="rId1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/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blipFill>
                <a:blip r:embed="rId2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/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blipFill>
                <a:blip r:embed="rId2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/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blipFill>
                <a:blip r:embed="rId2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/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blipFill>
                <a:blip r:embed="rId2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/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blipFill>
                <a:blip r:embed="rId2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/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blipFill>
                <a:blip r:embed="rId2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/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blipFill>
                <a:blip r:embed="rId2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03DCFE8-C4FF-4C63-956B-650926DC7032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15F5BAC-6B61-4F37-9862-0E114BC7B6EA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18AF0DC3-482E-4742-8FD7-B7C12D54A3BE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3BED8AD-7C43-4B53-B1B9-F9D9368E0FDE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17342AE9-257A-4855-A127-8C749040D717}"/>
              </a:ext>
            </a:extLst>
          </p:cNvPr>
          <p:cNvCxnSpPr>
            <a:cxnSpLocks/>
            <a:stCxn id="168" idx="6"/>
            <a:endCxn id="105" idx="2"/>
          </p:cNvCxnSpPr>
          <p:nvPr/>
        </p:nvCxnSpPr>
        <p:spPr>
          <a:xfrm flipH="1" flipV="1">
            <a:off x="5681327" y="4205408"/>
            <a:ext cx="505025" cy="689142"/>
          </a:xfrm>
          <a:prstGeom prst="bentConnector4">
            <a:avLst>
              <a:gd name="adj1" fmla="val -20054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8A505E5B-240F-41BE-BB70-4045C0D80592}"/>
              </a:ext>
            </a:extLst>
          </p:cNvPr>
          <p:cNvCxnSpPr>
            <a:cxnSpLocks/>
            <a:stCxn id="123" idx="6"/>
            <a:endCxn id="80" idx="2"/>
          </p:cNvCxnSpPr>
          <p:nvPr/>
        </p:nvCxnSpPr>
        <p:spPr>
          <a:xfrm flipH="1" flipV="1">
            <a:off x="5688198" y="3429216"/>
            <a:ext cx="507797" cy="707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638831F-1C9D-4F1A-AF0E-2F382A999F03}"/>
              </a:ext>
            </a:extLst>
          </p:cNvPr>
          <p:cNvCxnSpPr>
            <a:cxnSpLocks/>
            <a:stCxn id="125" idx="6"/>
            <a:endCxn id="63" idx="2"/>
          </p:cNvCxnSpPr>
          <p:nvPr/>
        </p:nvCxnSpPr>
        <p:spPr>
          <a:xfrm flipH="1" flipV="1">
            <a:off x="3672302" y="3429216"/>
            <a:ext cx="527500" cy="707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184D688A-AE9F-44B5-B905-B4A9BBB061CC}"/>
              </a:ext>
            </a:extLst>
          </p:cNvPr>
          <p:cNvCxnSpPr>
            <a:cxnSpLocks/>
            <a:stCxn id="103" idx="3"/>
            <a:endCxn id="46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276AA9E3-C4EE-456F-AF47-650BC14ADFA2}"/>
              </a:ext>
            </a:extLst>
          </p:cNvPr>
          <p:cNvCxnSpPr>
            <a:cxnSpLocks/>
            <a:stCxn id="181" idx="6"/>
            <a:endCxn id="103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F8C4046A-2FE0-40A3-AA1A-3450179E5D93}"/>
              </a:ext>
            </a:extLst>
          </p:cNvPr>
          <p:cNvCxnSpPr>
            <a:cxnSpLocks/>
            <a:stCxn id="170" idx="6"/>
            <a:endCxn id="104" idx="2"/>
          </p:cNvCxnSpPr>
          <p:nvPr/>
        </p:nvCxnSpPr>
        <p:spPr>
          <a:xfrm flipH="1" flipV="1">
            <a:off x="3668810" y="4205408"/>
            <a:ext cx="521349" cy="689142"/>
          </a:xfrm>
          <a:prstGeom prst="bentConnector4">
            <a:avLst>
              <a:gd name="adj1" fmla="val -16466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7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7DA88-F9DD-4B2D-A41D-905B66E46B48}"/>
              </a:ext>
            </a:extLst>
          </p:cNvPr>
          <p:cNvSpPr txBox="1"/>
          <p:nvPr/>
        </p:nvSpPr>
        <p:spPr>
          <a:xfrm>
            <a:off x="430485" y="1029649"/>
            <a:ext cx="496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이용하여 손실을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359E62-500C-4FA9-813D-F7824ACF5929}"/>
              </a:ext>
            </a:extLst>
          </p:cNvPr>
          <p:cNvSpPr/>
          <p:nvPr/>
        </p:nvSpPr>
        <p:spPr>
          <a:xfrm>
            <a:off x="206149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5BA6C-8545-4419-8A09-EF52DFBE0C7E}"/>
              </a:ext>
            </a:extLst>
          </p:cNvPr>
          <p:cNvSpPr/>
          <p:nvPr/>
        </p:nvSpPr>
        <p:spPr>
          <a:xfrm>
            <a:off x="376221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85A28-C1D8-489A-B8D3-B7B6ED223D07}"/>
              </a:ext>
            </a:extLst>
          </p:cNvPr>
          <p:cNvSpPr/>
          <p:nvPr/>
        </p:nvSpPr>
        <p:spPr>
          <a:xfrm>
            <a:off x="5462931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6E43E-55D9-4FED-B3D7-B80DC8A50982}"/>
              </a:ext>
            </a:extLst>
          </p:cNvPr>
          <p:cNvSpPr txBox="1"/>
          <p:nvPr/>
        </p:nvSpPr>
        <p:spPr>
          <a:xfrm>
            <a:off x="1129725" y="4243104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972A6-FE9A-468D-92EB-BD0F014A6273}"/>
              </a:ext>
            </a:extLst>
          </p:cNvPr>
          <p:cNvSpPr txBox="1"/>
          <p:nvPr/>
        </p:nvSpPr>
        <p:spPr>
          <a:xfrm>
            <a:off x="8954025" y="424310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87E221-29FE-4AAC-B032-FE8B7E84954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1454387" y="4504714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99931A-7707-4DB1-B09B-EA43D00233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40250" y="4504715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9500C5-6F9A-4014-83C7-12B71D59A80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840970" y="4504715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33D533-5715-43A0-93F3-A36A70A3007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8206548" y="4504714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E8A59-21DA-4EE6-A071-0E966FF84858}"/>
              </a:ext>
            </a:extLst>
          </p:cNvPr>
          <p:cNvSpPr/>
          <p:nvPr/>
        </p:nvSpPr>
        <p:spPr>
          <a:xfrm>
            <a:off x="7127788" y="2818069"/>
            <a:ext cx="1078760" cy="337329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78A7BBD-633E-43A4-97B9-1CC5F2546FF1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6541691" y="4504715"/>
            <a:ext cx="5860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7C9AEC-94DD-4886-90C7-5A84100DE7E5}"/>
              </a:ext>
            </a:extLst>
          </p:cNvPr>
          <p:cNvSpPr txBox="1"/>
          <p:nvPr/>
        </p:nvSpPr>
        <p:spPr>
          <a:xfrm>
            <a:off x="6162171" y="1950225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A465BE8-0D18-455B-B08A-6B4A64410F08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>
            <a:off x="6596241" y="2211835"/>
            <a:ext cx="531547" cy="17987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065A1DA-2AE1-4D2F-BBB9-AD4D1FB52AE7}"/>
              </a:ext>
            </a:extLst>
          </p:cNvPr>
          <p:cNvSpPr/>
          <p:nvPr/>
        </p:nvSpPr>
        <p:spPr>
          <a:xfrm>
            <a:off x="7127788" y="3955309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AE817-A286-4375-B8F2-52F995FAD7E3}"/>
              </a:ext>
            </a:extLst>
          </p:cNvPr>
          <p:cNvSpPr txBox="1"/>
          <p:nvPr/>
        </p:nvSpPr>
        <p:spPr>
          <a:xfrm>
            <a:off x="5737605" y="171771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34093194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676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개념도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적용한 신경망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9510591D-FCB1-4CB0-A263-A1961A6A9304}"/>
              </a:ext>
            </a:extLst>
          </p:cNvPr>
          <p:cNvGrpSpPr/>
          <p:nvPr/>
        </p:nvGrpSpPr>
        <p:grpSpPr>
          <a:xfrm>
            <a:off x="1706550" y="1766104"/>
            <a:ext cx="6626896" cy="3032083"/>
            <a:chOff x="1706550" y="2398853"/>
            <a:chExt cx="6626896" cy="303208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A9AAF-8D2F-4807-B231-42D3B53A47A4}"/>
                </a:ext>
              </a:extLst>
            </p:cNvPr>
            <p:cNvSpPr/>
            <p:nvPr/>
          </p:nvSpPr>
          <p:spPr>
            <a:xfrm>
              <a:off x="1709194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720AC98-88D5-497C-8BDC-0FFF591E8E90}"/>
                </a:ext>
              </a:extLst>
            </p:cNvPr>
            <p:cNvSpPr/>
            <p:nvPr/>
          </p:nvSpPr>
          <p:spPr>
            <a:xfrm>
              <a:off x="2274425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1181E35-33FD-42A8-AF8F-897E7E000764}"/>
                </a:ext>
              </a:extLst>
            </p:cNvPr>
            <p:cNvSpPr/>
            <p:nvPr/>
          </p:nvSpPr>
          <p:spPr>
            <a:xfrm>
              <a:off x="2841585" y="328817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14C592A-7DC0-4356-A2F3-080A2FC8C713}"/>
                </a:ext>
              </a:extLst>
            </p:cNvPr>
            <p:cNvSpPr/>
            <p:nvPr/>
          </p:nvSpPr>
          <p:spPr>
            <a:xfrm>
              <a:off x="3408745" y="330071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484D79-F51B-44C3-ACD0-C9D3B005C738}"/>
                </a:ext>
              </a:extLst>
            </p:cNvPr>
            <p:cNvSpPr/>
            <p:nvPr/>
          </p:nvSpPr>
          <p:spPr>
            <a:xfrm>
              <a:off x="3975905" y="3313252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FF909CC-CD54-4C0A-9D57-0C09D8570CAE}"/>
                </a:ext>
              </a:extLst>
            </p:cNvPr>
            <p:cNvSpPr/>
            <p:nvPr/>
          </p:nvSpPr>
          <p:spPr>
            <a:xfrm>
              <a:off x="2839906" y="239885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7050DAA-E186-40CE-B639-77B0917F666A}"/>
                </a:ext>
              </a:extLst>
            </p:cNvPr>
            <p:cNvCxnSpPr>
              <a:stCxn id="2" idx="0"/>
              <a:endCxn id="132" idx="4"/>
            </p:cNvCxnSpPr>
            <p:nvPr/>
          </p:nvCxnSpPr>
          <p:spPr>
            <a:xfrm flipV="1">
              <a:off x="1861594" y="2703653"/>
              <a:ext cx="1130712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9BF841D-A1C3-44A1-96CA-314728CAB89B}"/>
                </a:ext>
              </a:extLst>
            </p:cNvPr>
            <p:cNvCxnSpPr>
              <a:cxnSpLocks/>
              <a:stCxn id="114" idx="0"/>
              <a:endCxn id="132" idx="4"/>
            </p:cNvCxnSpPr>
            <p:nvPr/>
          </p:nvCxnSpPr>
          <p:spPr>
            <a:xfrm flipV="1">
              <a:off x="2426825" y="2703653"/>
              <a:ext cx="56548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ED4B7EE-F30E-4E68-91F6-7F38BF6BFDB9}"/>
                </a:ext>
              </a:extLst>
            </p:cNvPr>
            <p:cNvCxnSpPr>
              <a:cxnSpLocks/>
              <a:stCxn id="115" idx="0"/>
              <a:endCxn id="132" idx="4"/>
            </p:cNvCxnSpPr>
            <p:nvPr/>
          </p:nvCxnSpPr>
          <p:spPr>
            <a:xfrm flipH="1" flipV="1">
              <a:off x="2992306" y="2703653"/>
              <a:ext cx="1679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6BF0A5D-65E2-4589-B325-093DE16E6C92}"/>
                </a:ext>
              </a:extLst>
            </p:cNvPr>
            <p:cNvCxnSpPr>
              <a:cxnSpLocks/>
              <a:stCxn id="116" idx="0"/>
              <a:endCxn id="132" idx="4"/>
            </p:cNvCxnSpPr>
            <p:nvPr/>
          </p:nvCxnSpPr>
          <p:spPr>
            <a:xfrm flipH="1" flipV="1">
              <a:off x="2992306" y="2703653"/>
              <a:ext cx="568839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3E7768E-2F4B-48A7-B1E1-05B34DC28093}"/>
                </a:ext>
              </a:extLst>
            </p:cNvPr>
            <p:cNvCxnSpPr>
              <a:cxnSpLocks/>
              <a:stCxn id="117" idx="0"/>
              <a:endCxn id="132" idx="4"/>
            </p:cNvCxnSpPr>
            <p:nvPr/>
          </p:nvCxnSpPr>
          <p:spPr>
            <a:xfrm flipH="1" flipV="1">
              <a:off x="2992306" y="2703653"/>
              <a:ext cx="1135999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7330D5-6698-4B6B-B900-7B4712EF1E0C}"/>
                </a:ext>
              </a:extLst>
            </p:cNvPr>
            <p:cNvSpPr/>
            <p:nvPr/>
          </p:nvSpPr>
          <p:spPr>
            <a:xfrm>
              <a:off x="1711124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BEA6668-070F-4091-B359-351CCB51AF45}"/>
                </a:ext>
              </a:extLst>
            </p:cNvPr>
            <p:cNvSpPr/>
            <p:nvPr/>
          </p:nvSpPr>
          <p:spPr>
            <a:xfrm>
              <a:off x="2276355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388FECC-4AC5-4AB7-9BE2-A2A0BB298492}"/>
                </a:ext>
              </a:extLst>
            </p:cNvPr>
            <p:cNvSpPr/>
            <p:nvPr/>
          </p:nvSpPr>
          <p:spPr>
            <a:xfrm>
              <a:off x="2843515" y="417749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34046C-A044-4A2E-9F38-C923B230B729}"/>
                </a:ext>
              </a:extLst>
            </p:cNvPr>
            <p:cNvSpPr/>
            <p:nvPr/>
          </p:nvSpPr>
          <p:spPr>
            <a:xfrm>
              <a:off x="3410675" y="419003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BC784D5-009E-4C1B-A651-2395E4EABB3E}"/>
                </a:ext>
              </a:extLst>
            </p:cNvPr>
            <p:cNvSpPr/>
            <p:nvPr/>
          </p:nvSpPr>
          <p:spPr>
            <a:xfrm>
              <a:off x="3977835" y="420257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BA14731-A7BB-412B-B963-E52676D864D0}"/>
                </a:ext>
              </a:extLst>
            </p:cNvPr>
            <p:cNvCxnSpPr>
              <a:cxnSpLocks/>
              <a:stCxn id="118" idx="0"/>
              <a:endCxn id="115" idx="4"/>
            </p:cNvCxnSpPr>
            <p:nvPr/>
          </p:nvCxnSpPr>
          <p:spPr>
            <a:xfrm flipV="1">
              <a:off x="1863524" y="3592974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D81097B2-FDAB-45FE-921C-B0ADA3E385BD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428755" y="359297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7C5844A-AEA4-4A50-A101-C5D0761DC9CE}"/>
                </a:ext>
              </a:extLst>
            </p:cNvPr>
            <p:cNvCxnSpPr>
              <a:cxnSpLocks/>
              <a:stCxn id="120" idx="0"/>
              <a:endCxn id="115" idx="4"/>
            </p:cNvCxnSpPr>
            <p:nvPr/>
          </p:nvCxnSpPr>
          <p:spPr>
            <a:xfrm flipH="1" flipV="1">
              <a:off x="2993985" y="359297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29209887-BF47-4A87-B47E-D8108005A112}"/>
                </a:ext>
              </a:extLst>
            </p:cNvPr>
            <p:cNvCxnSpPr>
              <a:cxnSpLocks/>
              <a:stCxn id="121" idx="0"/>
              <a:endCxn id="115" idx="4"/>
            </p:cNvCxnSpPr>
            <p:nvPr/>
          </p:nvCxnSpPr>
          <p:spPr>
            <a:xfrm flipH="1" flipV="1">
              <a:off x="2993985" y="359297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5981D10-944C-454C-B486-6171332DC1B5}"/>
                </a:ext>
              </a:extLst>
            </p:cNvPr>
            <p:cNvCxnSpPr>
              <a:cxnSpLocks/>
              <a:stCxn id="126" idx="0"/>
              <a:endCxn id="115" idx="4"/>
            </p:cNvCxnSpPr>
            <p:nvPr/>
          </p:nvCxnSpPr>
          <p:spPr>
            <a:xfrm flipH="1" flipV="1">
              <a:off x="2993985" y="3592974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EF22B63D-301A-46B8-9D52-150EE4FD3C3C}"/>
                </a:ext>
              </a:extLst>
            </p:cNvPr>
            <p:cNvCxnSpPr>
              <a:cxnSpLocks/>
              <a:stCxn id="118" idx="0"/>
              <a:endCxn id="2" idx="4"/>
            </p:cNvCxnSpPr>
            <p:nvPr/>
          </p:nvCxnSpPr>
          <p:spPr>
            <a:xfrm flipH="1" flipV="1">
              <a:off x="1861594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B817EA8-12B5-499F-B79B-034FAFEB7CA7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863524" y="3580435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5E702A7D-C0C6-41AA-90FE-70C946239859}"/>
                </a:ext>
              </a:extLst>
            </p:cNvPr>
            <p:cNvCxnSpPr>
              <a:cxnSpLocks/>
              <a:stCxn id="118" idx="0"/>
              <a:endCxn id="116" idx="4"/>
            </p:cNvCxnSpPr>
            <p:nvPr/>
          </p:nvCxnSpPr>
          <p:spPr>
            <a:xfrm flipV="1">
              <a:off x="1863524" y="3605513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1E378FE7-C279-42A1-BA8C-CEB873420F61}"/>
                </a:ext>
              </a:extLst>
            </p:cNvPr>
            <p:cNvCxnSpPr>
              <a:cxnSpLocks/>
              <a:stCxn id="119" idx="0"/>
              <a:endCxn id="117" idx="4"/>
            </p:cNvCxnSpPr>
            <p:nvPr/>
          </p:nvCxnSpPr>
          <p:spPr>
            <a:xfrm flipV="1">
              <a:off x="2428755" y="3618052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C263C6AA-A7E2-4FC2-9704-793489FF286F}"/>
                </a:ext>
              </a:extLst>
            </p:cNvPr>
            <p:cNvCxnSpPr>
              <a:cxnSpLocks/>
              <a:stCxn id="119" idx="0"/>
              <a:endCxn id="2" idx="4"/>
            </p:cNvCxnSpPr>
            <p:nvPr/>
          </p:nvCxnSpPr>
          <p:spPr>
            <a:xfrm flipH="1" flipV="1">
              <a:off x="1861594" y="3580435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7638958A-95A5-4B1A-BDF3-2AAC4A5C59C5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H="1" flipV="1">
              <a:off x="2426825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01917B47-1551-4304-A7CE-943C1C2F2576}"/>
                </a:ext>
              </a:extLst>
            </p:cNvPr>
            <p:cNvCxnSpPr>
              <a:cxnSpLocks/>
              <a:stCxn id="120" idx="0"/>
              <a:endCxn id="2" idx="4"/>
            </p:cNvCxnSpPr>
            <p:nvPr/>
          </p:nvCxnSpPr>
          <p:spPr>
            <a:xfrm flipH="1" flipV="1">
              <a:off x="1861594" y="3580435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BB2EF8E1-B3BE-40A0-83ED-389D3A07FDE9}"/>
                </a:ext>
              </a:extLst>
            </p:cNvPr>
            <p:cNvCxnSpPr>
              <a:cxnSpLocks/>
              <a:stCxn id="119" idx="0"/>
              <a:endCxn id="116" idx="4"/>
            </p:cNvCxnSpPr>
            <p:nvPr/>
          </p:nvCxnSpPr>
          <p:spPr>
            <a:xfrm flipV="1">
              <a:off x="2428755" y="360551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F31B71A-EDEE-40DB-A46C-3DD6EBDF05F7}"/>
                </a:ext>
              </a:extLst>
            </p:cNvPr>
            <p:cNvCxnSpPr>
              <a:cxnSpLocks/>
              <a:stCxn id="120" idx="0"/>
              <a:endCxn id="117" idx="4"/>
            </p:cNvCxnSpPr>
            <p:nvPr/>
          </p:nvCxnSpPr>
          <p:spPr>
            <a:xfrm flipV="1">
              <a:off x="2995915" y="3618052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2BB3DEC-434A-4988-B576-0D795E374CCF}"/>
                </a:ext>
              </a:extLst>
            </p:cNvPr>
            <p:cNvCxnSpPr>
              <a:cxnSpLocks/>
              <a:stCxn id="120" idx="0"/>
              <a:endCxn id="116" idx="4"/>
            </p:cNvCxnSpPr>
            <p:nvPr/>
          </p:nvCxnSpPr>
          <p:spPr>
            <a:xfrm flipV="1">
              <a:off x="2995915" y="360551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EB38EB94-A0F6-488A-B909-026B3912538B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H="1" flipV="1">
              <a:off x="2426825" y="3580435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65D8170-6C48-4B62-96B8-3FA8B0E0F8C0}"/>
                </a:ext>
              </a:extLst>
            </p:cNvPr>
            <p:cNvCxnSpPr>
              <a:cxnSpLocks/>
              <a:stCxn id="121" idx="0"/>
              <a:endCxn id="117" idx="4"/>
            </p:cNvCxnSpPr>
            <p:nvPr/>
          </p:nvCxnSpPr>
          <p:spPr>
            <a:xfrm flipV="1">
              <a:off x="3563075" y="3618052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DDC9EDFB-C821-4155-8301-BA7C5E57D233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3561145" y="360551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ACA39F5-C04C-4EDF-B69C-E6FD17AABA96}"/>
                </a:ext>
              </a:extLst>
            </p:cNvPr>
            <p:cNvCxnSpPr>
              <a:cxnSpLocks/>
              <a:stCxn id="121" idx="0"/>
              <a:endCxn id="114" idx="4"/>
            </p:cNvCxnSpPr>
            <p:nvPr/>
          </p:nvCxnSpPr>
          <p:spPr>
            <a:xfrm flipH="1" flipV="1">
              <a:off x="2426825" y="358043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57B9627E-FE70-46A8-B9AF-BB4CA873689B}"/>
                </a:ext>
              </a:extLst>
            </p:cNvPr>
            <p:cNvCxnSpPr>
              <a:cxnSpLocks/>
              <a:stCxn id="121" idx="0"/>
              <a:endCxn id="2" idx="4"/>
            </p:cNvCxnSpPr>
            <p:nvPr/>
          </p:nvCxnSpPr>
          <p:spPr>
            <a:xfrm flipH="1" flipV="1">
              <a:off x="1861594" y="3580435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1FD11FB-07EE-4DA1-A7E8-8EA0B3A0B332}"/>
                </a:ext>
              </a:extLst>
            </p:cNvPr>
            <p:cNvCxnSpPr>
              <a:cxnSpLocks/>
              <a:stCxn id="126" idx="0"/>
              <a:endCxn id="117" idx="4"/>
            </p:cNvCxnSpPr>
            <p:nvPr/>
          </p:nvCxnSpPr>
          <p:spPr>
            <a:xfrm flipH="1" flipV="1">
              <a:off x="4128305" y="3618052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3F07109-F918-4222-93D8-984D172B11F6}"/>
                </a:ext>
              </a:extLst>
            </p:cNvPr>
            <p:cNvCxnSpPr>
              <a:cxnSpLocks/>
              <a:stCxn id="126" idx="0"/>
              <a:endCxn id="116" idx="4"/>
            </p:cNvCxnSpPr>
            <p:nvPr/>
          </p:nvCxnSpPr>
          <p:spPr>
            <a:xfrm flipH="1" flipV="1">
              <a:off x="3561145" y="3605513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0543815C-DFFC-4DC6-8492-C238813E8C0C}"/>
                </a:ext>
              </a:extLst>
            </p:cNvPr>
            <p:cNvCxnSpPr>
              <a:cxnSpLocks/>
              <a:stCxn id="126" idx="0"/>
              <a:endCxn id="114" idx="4"/>
            </p:cNvCxnSpPr>
            <p:nvPr/>
          </p:nvCxnSpPr>
          <p:spPr>
            <a:xfrm flipH="1" flipV="1">
              <a:off x="2426825" y="3580435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B9C9C1AA-18CF-4EAC-A0B2-D0BFACB829FD}"/>
                </a:ext>
              </a:extLst>
            </p:cNvPr>
            <p:cNvCxnSpPr>
              <a:cxnSpLocks/>
              <a:stCxn id="126" idx="0"/>
              <a:endCxn id="2" idx="4"/>
            </p:cNvCxnSpPr>
            <p:nvPr/>
          </p:nvCxnSpPr>
          <p:spPr>
            <a:xfrm flipH="1" flipV="1">
              <a:off x="1861594" y="3580435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EB4FA2A7-8B54-42AC-8CF0-5303B1F6F62F}"/>
                </a:ext>
              </a:extLst>
            </p:cNvPr>
            <p:cNvCxnSpPr>
              <a:cxnSpLocks/>
              <a:stCxn id="118" idx="0"/>
              <a:endCxn id="117" idx="4"/>
            </p:cNvCxnSpPr>
            <p:nvPr/>
          </p:nvCxnSpPr>
          <p:spPr>
            <a:xfrm flipV="1">
              <a:off x="1863524" y="3618052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F0B2083-9576-4EB5-A7FC-52C5BE28F450}"/>
                </a:ext>
              </a:extLst>
            </p:cNvPr>
            <p:cNvSpPr/>
            <p:nvPr/>
          </p:nvSpPr>
          <p:spPr>
            <a:xfrm>
              <a:off x="1706550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06A2EAF-9127-4917-A224-E01B23012030}"/>
                </a:ext>
              </a:extLst>
            </p:cNvPr>
            <p:cNvSpPr/>
            <p:nvPr/>
          </p:nvSpPr>
          <p:spPr>
            <a:xfrm>
              <a:off x="2271781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DB15DDB-35C7-4187-A582-654F36271CD8}"/>
                </a:ext>
              </a:extLst>
            </p:cNvPr>
            <p:cNvSpPr/>
            <p:nvPr/>
          </p:nvSpPr>
          <p:spPr>
            <a:xfrm>
              <a:off x="2838941" y="506054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338B3265-255B-4524-A912-B67DDEEA6E4B}"/>
                </a:ext>
              </a:extLst>
            </p:cNvPr>
            <p:cNvSpPr/>
            <p:nvPr/>
          </p:nvSpPr>
          <p:spPr>
            <a:xfrm>
              <a:off x="3406101" y="507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0B4088C-66F0-45ED-ACB8-556110A4850C}"/>
                </a:ext>
              </a:extLst>
            </p:cNvPr>
            <p:cNvSpPr/>
            <p:nvPr/>
          </p:nvSpPr>
          <p:spPr>
            <a:xfrm>
              <a:off x="3973261" y="508562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E618752-1933-4079-8BCF-473F91718F37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76025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9C8FB24-C20F-4EEF-BD18-12A8481A701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76025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86A5B683-2D5A-4B5E-85C8-54F5348BFBB3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989411" y="447602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A6D13E5F-C086-4A0A-AEF4-BFAAAE335FF6}"/>
                </a:ext>
              </a:extLst>
            </p:cNvPr>
            <p:cNvCxnSpPr>
              <a:cxnSpLocks/>
              <a:stCxn id="221" idx="0"/>
              <a:endCxn id="120" idx="4"/>
            </p:cNvCxnSpPr>
            <p:nvPr/>
          </p:nvCxnSpPr>
          <p:spPr>
            <a:xfrm flipH="1" flipV="1">
              <a:off x="2995915" y="4482295"/>
              <a:ext cx="562586" cy="5907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9BB7D3-7004-4C39-9305-5E03F77A240E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989411" y="447602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90122AA3-35D7-49DB-B9E2-3993975E5BF6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H="1" flipV="1">
              <a:off x="1857020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CD4DA045-1BF0-4A4A-9A34-147BC60ADDBA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63486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3F428420-6967-498C-81D7-3E378F5B1ACB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88564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987C89F-64F1-4673-A76F-0A5FB4DF47C5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501103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F0573A9B-6DF1-4726-B88A-D6B6D3C8AE9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1857020" y="4463486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05A6B81-FB90-4941-9C06-829B68B7704F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2422251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E84568D9-FF23-4B5D-92AD-FF9F23914535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1857020" y="4463486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7690F2A-E28F-4A48-A31B-31EF6B483F51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88564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D719AB84-A514-4E09-A154-6FB219784BD8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50110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54729B62-49F4-4293-99BB-C0DC281E0BCD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48856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5F5E1CF-1C67-4926-BB3B-9411648B077F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422251" y="4463486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27EAE1F7-4384-49CF-8CD8-A366EB0F1D16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V="1">
              <a:off x="3558501" y="450110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8DEB0C3A-90EA-417C-BDF6-A3004F9763A7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3556571" y="448856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D5E497A-0810-49E9-A0B3-1569B27820E0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2422251" y="4463486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778EC10C-0310-4C7D-B08B-085985FFF542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1857020" y="4463486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90DFCE2F-C999-4550-93FD-A2A5AA7A660D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4123731" y="450110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BF8CD824-9935-49EC-B72A-0364A5DA9FA2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3556571" y="448856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>
              <a:extLst>
                <a:ext uri="{FF2B5EF4-FFF2-40B4-BE49-F238E27FC236}">
                  <a16:creationId xmlns:a16="http://schemas.microsoft.com/office/drawing/2014/main" id="{3DC537E9-C98B-4BDA-B752-D67BB427AC53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422251" y="4463486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97646AD-B2F8-42A8-97A9-26C6E8908EF1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1857020" y="4463486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6BF23AA9-B245-4936-A146-A053F9586834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501103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0FFA89-6995-48A0-A995-3607E3DA2965}"/>
                </a:ext>
              </a:extLst>
            </p:cNvPr>
            <p:cNvSpPr/>
            <p:nvPr/>
          </p:nvSpPr>
          <p:spPr>
            <a:xfrm>
              <a:off x="5760005" y="331614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206E319B-C556-4367-9420-F7F4FDF3938E}"/>
                </a:ext>
              </a:extLst>
            </p:cNvPr>
            <p:cNvSpPr/>
            <p:nvPr/>
          </p:nvSpPr>
          <p:spPr>
            <a:xfrm>
              <a:off x="6892396" y="332868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7D62861-DD68-4E00-AE3F-D693F6572EAC}"/>
                </a:ext>
              </a:extLst>
            </p:cNvPr>
            <p:cNvSpPr/>
            <p:nvPr/>
          </p:nvSpPr>
          <p:spPr>
            <a:xfrm>
              <a:off x="8026716" y="335376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3B2B4163-DB9F-4A3D-A370-4D5285F10541}"/>
                </a:ext>
              </a:extLst>
            </p:cNvPr>
            <p:cNvSpPr/>
            <p:nvPr/>
          </p:nvSpPr>
          <p:spPr>
            <a:xfrm>
              <a:off x="6890717" y="243936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388A4CE2-67B0-420D-9E84-8EA93C85FB32}"/>
                </a:ext>
              </a:extLst>
            </p:cNvPr>
            <p:cNvCxnSpPr>
              <a:stCxn id="249" idx="0"/>
              <a:endCxn id="254" idx="4"/>
            </p:cNvCxnSpPr>
            <p:nvPr/>
          </p:nvCxnSpPr>
          <p:spPr>
            <a:xfrm flipV="1">
              <a:off x="5912405" y="2744165"/>
              <a:ext cx="1130712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7532856-B5C9-49E1-A2D3-417D17A64CE0}"/>
                </a:ext>
              </a:extLst>
            </p:cNvPr>
            <p:cNvCxnSpPr>
              <a:cxnSpLocks/>
              <a:stCxn id="251" idx="0"/>
              <a:endCxn id="254" idx="4"/>
            </p:cNvCxnSpPr>
            <p:nvPr/>
          </p:nvCxnSpPr>
          <p:spPr>
            <a:xfrm flipH="1" flipV="1">
              <a:off x="7043117" y="2744165"/>
              <a:ext cx="1679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77BA7013-7B4C-4C32-BBBD-40F5E9756CD8}"/>
                </a:ext>
              </a:extLst>
            </p:cNvPr>
            <p:cNvCxnSpPr>
              <a:cxnSpLocks/>
              <a:stCxn id="253" idx="0"/>
              <a:endCxn id="254" idx="4"/>
            </p:cNvCxnSpPr>
            <p:nvPr/>
          </p:nvCxnSpPr>
          <p:spPr>
            <a:xfrm flipH="1" flipV="1">
              <a:off x="7043117" y="2744165"/>
              <a:ext cx="1135999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C19DF2D-EDB7-4EFC-931A-A07D50386CC0}"/>
                </a:ext>
              </a:extLst>
            </p:cNvPr>
            <p:cNvSpPr/>
            <p:nvPr/>
          </p:nvSpPr>
          <p:spPr>
            <a:xfrm>
              <a:off x="6327166" y="4205468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1C3CE61A-7744-4978-A03A-85343554DE04}"/>
                </a:ext>
              </a:extLst>
            </p:cNvPr>
            <p:cNvSpPr/>
            <p:nvPr/>
          </p:nvSpPr>
          <p:spPr>
            <a:xfrm>
              <a:off x="8028646" y="424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F2BAF077-4CCB-4066-96EC-27F55E395786}"/>
                </a:ext>
              </a:extLst>
            </p:cNvPr>
            <p:cNvCxnSpPr>
              <a:cxnSpLocks/>
              <a:stCxn id="261" idx="0"/>
              <a:endCxn id="251" idx="4"/>
            </p:cNvCxnSpPr>
            <p:nvPr/>
          </p:nvCxnSpPr>
          <p:spPr>
            <a:xfrm flipV="1">
              <a:off x="6479566" y="3633486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D906BED-8654-4B1C-8D21-697529FC6E0D}"/>
                </a:ext>
              </a:extLst>
            </p:cNvPr>
            <p:cNvCxnSpPr>
              <a:cxnSpLocks/>
              <a:stCxn id="264" idx="0"/>
              <a:endCxn id="251" idx="4"/>
            </p:cNvCxnSpPr>
            <p:nvPr/>
          </p:nvCxnSpPr>
          <p:spPr>
            <a:xfrm flipH="1" flipV="1">
              <a:off x="7044796" y="3633486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3C73774E-3665-462B-B51F-9C4B9F09079F}"/>
                </a:ext>
              </a:extLst>
            </p:cNvPr>
            <p:cNvCxnSpPr>
              <a:cxnSpLocks/>
              <a:stCxn id="261" idx="0"/>
              <a:endCxn id="253" idx="4"/>
            </p:cNvCxnSpPr>
            <p:nvPr/>
          </p:nvCxnSpPr>
          <p:spPr>
            <a:xfrm flipV="1">
              <a:off x="6479566" y="3658564"/>
              <a:ext cx="1699550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A9D7838-D127-497D-B10F-964F36582B2C}"/>
                </a:ext>
              </a:extLst>
            </p:cNvPr>
            <p:cNvCxnSpPr>
              <a:cxnSpLocks/>
              <a:stCxn id="261" idx="0"/>
              <a:endCxn id="249" idx="4"/>
            </p:cNvCxnSpPr>
            <p:nvPr/>
          </p:nvCxnSpPr>
          <p:spPr>
            <a:xfrm flipH="1" flipV="1">
              <a:off x="5912405" y="3620947"/>
              <a:ext cx="56716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3BECF04C-044A-45CD-A3B4-911281A4AAA6}"/>
                </a:ext>
              </a:extLst>
            </p:cNvPr>
            <p:cNvCxnSpPr>
              <a:cxnSpLocks/>
              <a:stCxn id="264" idx="0"/>
              <a:endCxn id="253" idx="4"/>
            </p:cNvCxnSpPr>
            <p:nvPr/>
          </p:nvCxnSpPr>
          <p:spPr>
            <a:xfrm flipH="1" flipV="1">
              <a:off x="8179116" y="3658564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287">
              <a:extLst>
                <a:ext uri="{FF2B5EF4-FFF2-40B4-BE49-F238E27FC236}">
                  <a16:creationId xmlns:a16="http://schemas.microsoft.com/office/drawing/2014/main" id="{78A6BF15-F8BB-4845-BA69-FE19C36992F5}"/>
                </a:ext>
              </a:extLst>
            </p:cNvPr>
            <p:cNvCxnSpPr>
              <a:cxnSpLocks/>
              <a:stCxn id="264" idx="0"/>
              <a:endCxn id="249" idx="4"/>
            </p:cNvCxnSpPr>
            <p:nvPr/>
          </p:nvCxnSpPr>
          <p:spPr>
            <a:xfrm flipH="1" flipV="1">
              <a:off x="5912405" y="3620947"/>
              <a:ext cx="2268641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72C84E2-4C01-46AD-B11B-1DEA4DA0ABBA}"/>
                </a:ext>
              </a:extLst>
            </p:cNvPr>
            <p:cNvSpPr/>
            <p:nvPr/>
          </p:nvSpPr>
          <p:spPr>
            <a:xfrm>
              <a:off x="5757361" y="5088519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6B2A3887-8EC2-4A1B-97AB-F72E4C3E8442}"/>
                </a:ext>
              </a:extLst>
            </p:cNvPr>
            <p:cNvSpPr/>
            <p:nvPr/>
          </p:nvSpPr>
          <p:spPr>
            <a:xfrm>
              <a:off x="7456912" y="511359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0F65203-A68C-4110-A415-D5F0D6B9A0E6}"/>
                </a:ext>
              </a:extLst>
            </p:cNvPr>
            <p:cNvSpPr/>
            <p:nvPr/>
          </p:nvSpPr>
          <p:spPr>
            <a:xfrm>
              <a:off x="8024072" y="512613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E5FB2FB-F217-4E5D-8053-E12E74614D57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03998"/>
              <a:ext cx="56330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B31E23E4-738F-4CC6-A259-1CCD92A68DEE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V="1">
              <a:off x="7609312" y="4541615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5812E833-0533-4F8C-B2FA-06E0702F642F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H="1" flipV="1">
              <a:off x="6473062" y="4503998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>
              <a:extLst>
                <a:ext uri="{FF2B5EF4-FFF2-40B4-BE49-F238E27FC236}">
                  <a16:creationId xmlns:a16="http://schemas.microsoft.com/office/drawing/2014/main" id="{E4C4A879-8131-496B-81E4-E6482301EDA2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8174542" y="4541615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06F0F57C-4449-44A1-B373-C4658879CB16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6473062" y="4503998"/>
              <a:ext cx="1703410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988930C6-F130-4257-9DDE-0A1563062CD9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41615"/>
              <a:ext cx="2264781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9EE2CEDF-D1D0-43D1-B230-68478FFCFAB0}"/>
                </a:ext>
              </a:extLst>
            </p:cNvPr>
            <p:cNvGrpSpPr/>
            <p:nvPr/>
          </p:nvGrpSpPr>
          <p:grpSpPr>
            <a:xfrm>
              <a:off x="6325236" y="3316147"/>
              <a:ext cx="304800" cy="304800"/>
              <a:chOff x="5738786" y="3304573"/>
              <a:chExt cx="304800" cy="304800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D287C677-040D-4FDA-AD0B-E1D797A6342D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89" name="직선 연결선 7188">
                <a:extLst>
                  <a:ext uri="{FF2B5EF4-FFF2-40B4-BE49-F238E27FC236}">
                    <a16:creationId xmlns:a16="http://schemas.microsoft.com/office/drawing/2014/main" id="{E1C807BD-0290-4F11-99C8-50D7E34705FA}"/>
                  </a:ext>
                </a:extLst>
              </p:cNvPr>
              <p:cNvCxnSpPr>
                <a:stCxn id="250" idx="7"/>
                <a:endCxn id="250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4C91C52-EB9F-4205-BA73-A1C650C7F51B}"/>
                  </a:ext>
                </a:extLst>
              </p:cNvPr>
              <p:cNvCxnSpPr>
                <a:cxnSpLocks/>
                <a:stCxn id="250" idx="5"/>
                <a:endCxn id="250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05CC686-7292-400D-8E6D-B4ED18B41755}"/>
                </a:ext>
              </a:extLst>
            </p:cNvPr>
            <p:cNvGrpSpPr/>
            <p:nvPr/>
          </p:nvGrpSpPr>
          <p:grpSpPr>
            <a:xfrm>
              <a:off x="7452476" y="3331339"/>
              <a:ext cx="304800" cy="304800"/>
              <a:chOff x="5738786" y="3304573"/>
              <a:chExt cx="304800" cy="304800"/>
            </a:xfrm>
          </p:grpSpPr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35918E67-59C3-45C9-9586-8F7B10BBDC9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4FEC0B7-A288-4A32-80DC-6C434A5DB2A6}"/>
                  </a:ext>
                </a:extLst>
              </p:cNvPr>
              <p:cNvCxnSpPr>
                <a:stCxn id="327" idx="7"/>
                <a:endCxn id="32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4180FED2-18A1-4F3F-9517-354FEBBE486E}"/>
                  </a:ext>
                </a:extLst>
              </p:cNvPr>
              <p:cNvCxnSpPr>
                <a:cxnSpLocks/>
                <a:stCxn id="327" idx="5"/>
                <a:endCxn id="32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A2C73B3-DCA1-44D5-BD18-B2F9EA47CF55}"/>
                </a:ext>
              </a:extLst>
            </p:cNvPr>
            <p:cNvGrpSpPr/>
            <p:nvPr/>
          </p:nvGrpSpPr>
          <p:grpSpPr>
            <a:xfrm>
              <a:off x="5761935" y="4194737"/>
              <a:ext cx="304800" cy="304800"/>
              <a:chOff x="5738786" y="3304573"/>
              <a:chExt cx="304800" cy="304800"/>
            </a:xfrm>
          </p:grpSpPr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73BA1255-6F17-4294-9850-C700B7F97D97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4D21C480-6BE5-4141-AFD8-4F7CEED6B296}"/>
                  </a:ext>
                </a:extLst>
              </p:cNvPr>
              <p:cNvCxnSpPr>
                <a:stCxn id="331" idx="7"/>
                <a:endCxn id="331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97569C3-D063-48FE-8FA7-6CF860F8C7D5}"/>
                  </a:ext>
                </a:extLst>
              </p:cNvPr>
              <p:cNvCxnSpPr>
                <a:cxnSpLocks/>
                <a:stCxn id="331" idx="5"/>
                <a:endCxn id="331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6BA5058-B008-4F9A-B618-C7E2B8826222}"/>
                </a:ext>
              </a:extLst>
            </p:cNvPr>
            <p:cNvGrpSpPr/>
            <p:nvPr/>
          </p:nvGrpSpPr>
          <p:grpSpPr>
            <a:xfrm>
              <a:off x="6889175" y="4209929"/>
              <a:ext cx="304800" cy="304800"/>
              <a:chOff x="5738786" y="3304573"/>
              <a:chExt cx="304800" cy="30480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3378967B-7997-4B60-BB5B-7AB8469C5C7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6C04CEF2-77EA-48F0-AA3C-A49C451D6F9F}"/>
                  </a:ext>
                </a:extLst>
              </p:cNvPr>
              <p:cNvCxnSpPr>
                <a:stCxn id="335" idx="7"/>
                <a:endCxn id="335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434B954-B823-40A2-BED1-087E48A9E426}"/>
                  </a:ext>
                </a:extLst>
              </p:cNvPr>
              <p:cNvCxnSpPr>
                <a:cxnSpLocks/>
                <a:stCxn id="335" idx="5"/>
                <a:endCxn id="335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D924AAF-4D1D-48DF-A83B-A88C633083DC}"/>
                </a:ext>
              </a:extLst>
            </p:cNvPr>
            <p:cNvGrpSpPr/>
            <p:nvPr/>
          </p:nvGrpSpPr>
          <p:grpSpPr>
            <a:xfrm>
              <a:off x="7454982" y="4222046"/>
              <a:ext cx="304800" cy="304800"/>
              <a:chOff x="5738786" y="3304573"/>
              <a:chExt cx="304800" cy="304800"/>
            </a:xfrm>
          </p:grpSpPr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BE1F687B-DCF0-44C8-8034-6F4850F547F4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3E4F08-B2CC-4A26-B25E-4A92164F5E99}"/>
                  </a:ext>
                </a:extLst>
              </p:cNvPr>
              <p:cNvCxnSpPr>
                <a:stCxn id="339" idx="7"/>
                <a:endCxn id="339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8FDDF0A-4656-448A-8E7C-192C6A097EE2}"/>
                  </a:ext>
                </a:extLst>
              </p:cNvPr>
              <p:cNvCxnSpPr>
                <a:cxnSpLocks/>
                <a:stCxn id="339" idx="5"/>
                <a:endCxn id="339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D971099B-B058-463E-8B6C-DC19DEF47B05}"/>
                </a:ext>
              </a:extLst>
            </p:cNvPr>
            <p:cNvGrpSpPr/>
            <p:nvPr/>
          </p:nvGrpSpPr>
          <p:grpSpPr>
            <a:xfrm>
              <a:off x="6322591" y="5092980"/>
              <a:ext cx="304800" cy="304800"/>
              <a:chOff x="5738786" y="3304573"/>
              <a:chExt cx="304800" cy="304800"/>
            </a:xfrm>
          </p:grpSpPr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5A1680A8-FFAB-4733-9F52-EC92DE8CDFD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C0EDC13-97BD-4A73-BECC-CBB7DC7DD83D}"/>
                  </a:ext>
                </a:extLst>
              </p:cNvPr>
              <p:cNvCxnSpPr>
                <a:stCxn id="343" idx="7"/>
                <a:endCxn id="343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EA1CBF-2CDA-4EE8-80AF-8B87AB66D702}"/>
                  </a:ext>
                </a:extLst>
              </p:cNvPr>
              <p:cNvCxnSpPr>
                <a:cxnSpLocks/>
                <a:stCxn id="343" idx="5"/>
                <a:endCxn id="343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100148BC-86F2-493F-ADEB-A7802B898FAA}"/>
                </a:ext>
              </a:extLst>
            </p:cNvPr>
            <p:cNvGrpSpPr/>
            <p:nvPr/>
          </p:nvGrpSpPr>
          <p:grpSpPr>
            <a:xfrm>
              <a:off x="6888398" y="5105097"/>
              <a:ext cx="304800" cy="304800"/>
              <a:chOff x="5738786" y="3304573"/>
              <a:chExt cx="304800" cy="304800"/>
            </a:xfrm>
          </p:grpSpPr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981433E9-6685-4A46-95F3-37C1C4A48B1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F6EADFC-1670-4A1F-8D18-8542731F97D2}"/>
                  </a:ext>
                </a:extLst>
              </p:cNvPr>
              <p:cNvCxnSpPr>
                <a:stCxn id="347" idx="7"/>
                <a:endCxn id="34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0A9F4913-DB98-4757-9F21-2CF4343C1CC0}"/>
                  </a:ext>
                </a:extLst>
              </p:cNvPr>
              <p:cNvCxnSpPr>
                <a:cxnSpLocks/>
                <a:stCxn id="347" idx="5"/>
                <a:endCxn id="34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1016099" y="5317118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무작위로 뉴런을 선택하여 선택한 뉴런을 무시한다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무시한다는 말은 그 앞 계층으로부터의 신호 전달을 막는다는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무작위한 무시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제약이 되어 신경망의 일반화 성능을 개선하는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22541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38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적용하는 예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36629" y="5712950"/>
            <a:ext cx="8756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활성화 함수 뒤에 삽입하는 방법으로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억제에 기여하는 모습이다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모델에서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시계열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방향으로 삽입하면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방법이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9720742-F3B1-438B-8BFF-F7392E921E80}"/>
              </a:ext>
            </a:extLst>
          </p:cNvPr>
          <p:cNvSpPr/>
          <p:nvPr/>
        </p:nvSpPr>
        <p:spPr>
          <a:xfrm>
            <a:off x="2852587" y="291360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9909BDA-3DBD-48EB-95B0-F96AEC6D34E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658278" y="3383124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2E04E34-291B-4063-AE10-BCF1C9096D27}"/>
              </a:ext>
            </a:extLst>
          </p:cNvPr>
          <p:cNvSpPr/>
          <p:nvPr/>
        </p:nvSpPr>
        <p:spPr>
          <a:xfrm>
            <a:off x="2852587" y="372401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2741355-0C7C-4735-B7E2-8ACEEBF84DD9}"/>
              </a:ext>
            </a:extLst>
          </p:cNvPr>
          <p:cNvCxnSpPr>
            <a:cxnSpLocks/>
          </p:cNvCxnSpPr>
          <p:nvPr/>
        </p:nvCxnSpPr>
        <p:spPr>
          <a:xfrm>
            <a:off x="3658276" y="4186339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8186185-A36F-4E87-A012-553775534743}"/>
              </a:ext>
            </a:extLst>
          </p:cNvPr>
          <p:cNvSpPr/>
          <p:nvPr/>
        </p:nvSpPr>
        <p:spPr>
          <a:xfrm>
            <a:off x="2852585" y="4527231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0171946-1359-40A7-8778-F2E3ECCEE67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3658276" y="4996752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/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blipFill>
                <a:blip r:embed="rId3"/>
                <a:stretch>
                  <a:fillRect l="-11429"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20BEE9F-47E5-4B9F-86D7-6DC90CA452D5}"/>
              </a:ext>
            </a:extLst>
          </p:cNvPr>
          <p:cNvSpPr/>
          <p:nvPr/>
        </p:nvSpPr>
        <p:spPr>
          <a:xfrm>
            <a:off x="5719250" y="290202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8BF74E-1D2E-4B84-A74B-0F3BF64B3B11}"/>
              </a:ext>
            </a:extLst>
          </p:cNvPr>
          <p:cNvCxnSpPr>
            <a:cxnSpLocks/>
          </p:cNvCxnSpPr>
          <p:nvPr/>
        </p:nvCxnSpPr>
        <p:spPr>
          <a:xfrm flipV="1">
            <a:off x="6524940" y="2394041"/>
            <a:ext cx="0" cy="507989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6CDBD2C-8F26-4A84-8CE1-4BDC0A7FF40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6524941" y="3371550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33DB169-56EE-4709-9A19-2AE3CA2BB856}"/>
              </a:ext>
            </a:extLst>
          </p:cNvPr>
          <p:cNvSpPr/>
          <p:nvPr/>
        </p:nvSpPr>
        <p:spPr>
          <a:xfrm>
            <a:off x="5719250" y="371244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721208CC-E747-403D-800D-E3CD1B9C754D}"/>
              </a:ext>
            </a:extLst>
          </p:cNvPr>
          <p:cNvCxnSpPr>
            <a:cxnSpLocks/>
          </p:cNvCxnSpPr>
          <p:nvPr/>
        </p:nvCxnSpPr>
        <p:spPr>
          <a:xfrm>
            <a:off x="6524939" y="4174765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9A1783DB-939B-4364-A432-F3F4789391E0}"/>
              </a:ext>
            </a:extLst>
          </p:cNvPr>
          <p:cNvSpPr/>
          <p:nvPr/>
        </p:nvSpPr>
        <p:spPr>
          <a:xfrm>
            <a:off x="5719248" y="451565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/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blipFill>
                <a:blip r:embed="rId4"/>
                <a:stretch>
                  <a:fillRect l="-24138" r="-2413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타원 183">
            <a:extLst>
              <a:ext uri="{FF2B5EF4-FFF2-40B4-BE49-F238E27FC236}">
                <a16:creationId xmlns:a16="http://schemas.microsoft.com/office/drawing/2014/main" id="{3B9B5F7F-0714-4DCE-9FC8-858C16D505E7}"/>
              </a:ext>
            </a:extLst>
          </p:cNvPr>
          <p:cNvSpPr/>
          <p:nvPr/>
        </p:nvSpPr>
        <p:spPr>
          <a:xfrm>
            <a:off x="6839318" y="2436980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53EA1AE3-244D-4216-A5BE-51C83BE3C85F}"/>
              </a:ext>
            </a:extLst>
          </p:cNvPr>
          <p:cNvCxnSpPr>
            <a:cxnSpLocks/>
            <a:stCxn id="183" idx="0"/>
            <a:endCxn id="184" idx="4"/>
          </p:cNvCxnSpPr>
          <p:nvPr/>
        </p:nvCxnSpPr>
        <p:spPr>
          <a:xfrm rot="16200000" flipV="1">
            <a:off x="7033152" y="2459853"/>
            <a:ext cx="415374" cy="6256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0539F271-E1C5-43B3-AECD-418C6328B3F9}"/>
              </a:ext>
            </a:extLst>
          </p:cNvPr>
          <p:cNvSpPr/>
          <p:nvPr/>
        </p:nvSpPr>
        <p:spPr>
          <a:xfrm>
            <a:off x="5719247" y="209464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B81CA188-6745-4DBB-837A-37597FE4BE6B}"/>
              </a:ext>
            </a:extLst>
          </p:cNvPr>
          <p:cNvCxnSpPr>
            <a:cxnSpLocks/>
            <a:stCxn id="186" idx="0"/>
            <a:endCxn id="190" idx="2"/>
          </p:cNvCxnSpPr>
          <p:nvPr/>
        </p:nvCxnSpPr>
        <p:spPr>
          <a:xfrm flipH="1" flipV="1">
            <a:off x="6523826" y="1698972"/>
            <a:ext cx="1112" cy="39567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/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blipFill>
                <a:blip r:embed="rId5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DB3541-F8BF-4A02-A8C9-B85F1BA2CB2B}"/>
              </a:ext>
            </a:extLst>
          </p:cNvPr>
          <p:cNvCxnSpPr>
            <a:cxnSpLocks/>
            <a:stCxn id="130" idx="0"/>
            <a:endCxn id="170" idx="2"/>
          </p:cNvCxnSpPr>
          <p:nvPr/>
        </p:nvCxnSpPr>
        <p:spPr>
          <a:xfrm rot="16200000" flipH="1">
            <a:off x="4055820" y="2516060"/>
            <a:ext cx="2071575" cy="2866661"/>
          </a:xfrm>
          <a:prstGeom prst="bentConnector5">
            <a:avLst>
              <a:gd name="adj1" fmla="val -11035"/>
              <a:gd name="adj2" fmla="val 50000"/>
              <a:gd name="adj3" fmla="val 11103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175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시계열 방향으로 삽입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45556" y="4320887"/>
            <a:ext cx="8719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시계열 방향으로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시 넣어버리면 시간이 흐름에 따라 정보가 사라질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흐르는 시간에 비례해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의한 노이즈가 축적된다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깊이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상하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삽입하는 방안을 생각해보자</a:t>
            </a:r>
          </a:p>
        </p:txBody>
      </p:sp>
      <p:grpSp>
        <p:nvGrpSpPr>
          <p:cNvPr id="7176" name="그룹 7175">
            <a:extLst>
              <a:ext uri="{FF2B5EF4-FFF2-40B4-BE49-F238E27FC236}">
                <a16:creationId xmlns:a16="http://schemas.microsoft.com/office/drawing/2014/main" id="{668DEDA0-8F17-4F64-8FDE-192E9BFBAF42}"/>
              </a:ext>
            </a:extLst>
          </p:cNvPr>
          <p:cNvGrpSpPr/>
          <p:nvPr/>
        </p:nvGrpSpPr>
        <p:grpSpPr>
          <a:xfrm>
            <a:off x="1080644" y="1774046"/>
            <a:ext cx="8351674" cy="1904890"/>
            <a:chOff x="1080644" y="1774046"/>
            <a:chExt cx="8351674" cy="190489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7F70990-1B7C-439A-9FD4-D4B5565B0FC1}"/>
                </a:ext>
              </a:extLst>
            </p:cNvPr>
            <p:cNvSpPr/>
            <p:nvPr/>
          </p:nvSpPr>
          <p:spPr>
            <a:xfrm>
              <a:off x="1384316" y="2223792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6F5BCE2-788C-45FD-AA99-1579A140E4A0}"/>
                </a:ext>
              </a:extLst>
            </p:cNvPr>
            <p:cNvSpPr/>
            <p:nvPr/>
          </p:nvSpPr>
          <p:spPr>
            <a:xfrm>
              <a:off x="4416935" y="2223792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0B574B6-8B6D-4891-81F1-DFA9647E7774}"/>
                </a:ext>
              </a:extLst>
            </p:cNvPr>
            <p:cNvSpPr/>
            <p:nvPr/>
          </p:nvSpPr>
          <p:spPr>
            <a:xfrm>
              <a:off x="7438825" y="2223792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C3493FF-1EA7-4864-A116-40E5D3DF8E6F}"/>
                </a:ext>
              </a:extLst>
            </p:cNvPr>
            <p:cNvSpPr/>
            <p:nvPr/>
          </p:nvSpPr>
          <p:spPr>
            <a:xfrm>
              <a:off x="7991140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A2F85B-09C0-4C2B-969D-ED803AE6F753}"/>
                </a:ext>
              </a:extLst>
            </p:cNvPr>
            <p:cNvSpPr/>
            <p:nvPr/>
          </p:nvSpPr>
          <p:spPr>
            <a:xfrm>
              <a:off x="495800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2643171-0990-4444-AD7D-B76E993E629F}"/>
                </a:ext>
              </a:extLst>
            </p:cNvPr>
            <p:cNvSpPr/>
            <p:nvPr/>
          </p:nvSpPr>
          <p:spPr>
            <a:xfrm>
              <a:off x="193057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4DE5C26-FB55-4867-8CF2-A5838488AC6C}"/>
                </a:ext>
              </a:extLst>
            </p:cNvPr>
            <p:cNvSpPr/>
            <p:nvPr/>
          </p:nvSpPr>
          <p:spPr>
            <a:xfrm>
              <a:off x="7442939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4051BE9-1FD1-4373-9570-E45207BFF70C}"/>
                </a:ext>
              </a:extLst>
            </p:cNvPr>
            <p:cNvSpPr/>
            <p:nvPr/>
          </p:nvSpPr>
          <p:spPr>
            <a:xfrm>
              <a:off x="442046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79832DD-227A-402B-9C39-1EF166A1B209}"/>
                </a:ext>
              </a:extLst>
            </p:cNvPr>
            <p:cNvSpPr/>
            <p:nvPr/>
          </p:nvSpPr>
          <p:spPr>
            <a:xfrm>
              <a:off x="4421957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2DDF42-3AAF-488D-8253-44FEE2C68816}"/>
                </a:ext>
              </a:extLst>
            </p:cNvPr>
            <p:cNvSpPr/>
            <p:nvPr/>
          </p:nvSpPr>
          <p:spPr>
            <a:xfrm>
              <a:off x="1382315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B1A540-5AAE-43C2-B2BC-83D28453AC02}"/>
                </a:ext>
              </a:extLst>
            </p:cNvPr>
            <p:cNvSpPr/>
            <p:nvPr/>
          </p:nvSpPr>
          <p:spPr>
            <a:xfrm>
              <a:off x="138380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0792F53-4DFB-4833-8D49-37954B5A6BDB}"/>
                </a:ext>
              </a:extLst>
            </p:cNvPr>
            <p:cNvSpPr/>
            <p:nvPr/>
          </p:nvSpPr>
          <p:spPr>
            <a:xfrm>
              <a:off x="744293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5904E-089D-464B-9946-45944B25664E}"/>
                </a:ext>
              </a:extLst>
            </p:cNvPr>
            <p:cNvSpPr/>
            <p:nvPr/>
          </p:nvSpPr>
          <p:spPr>
            <a:xfrm>
              <a:off x="8312128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3737934-0690-4047-AD7B-92F9714F1A82}"/>
                </a:ext>
              </a:extLst>
            </p:cNvPr>
            <p:cNvSpPr/>
            <p:nvPr/>
          </p:nvSpPr>
          <p:spPr>
            <a:xfrm>
              <a:off x="831362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760BE0-4902-445B-B23C-369B24C89AC6}"/>
                </a:ext>
              </a:extLst>
            </p:cNvPr>
            <p:cNvSpPr/>
            <p:nvPr/>
          </p:nvSpPr>
          <p:spPr>
            <a:xfrm>
              <a:off x="530508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C84BD8-0336-4D80-9317-77B849814E8A}"/>
                </a:ext>
              </a:extLst>
            </p:cNvPr>
            <p:cNvSpPr/>
            <p:nvPr/>
          </p:nvSpPr>
          <p:spPr>
            <a:xfrm>
              <a:off x="530657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9774E70-1C4D-473C-B3B7-E58F2F9CE25A}"/>
                </a:ext>
              </a:extLst>
            </p:cNvPr>
            <p:cNvSpPr/>
            <p:nvPr/>
          </p:nvSpPr>
          <p:spPr>
            <a:xfrm>
              <a:off x="226992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A2170A-5FF3-4FFE-B8C3-92AEDC5FEA86}"/>
                </a:ext>
              </a:extLst>
            </p:cNvPr>
            <p:cNvSpPr/>
            <p:nvPr/>
          </p:nvSpPr>
          <p:spPr>
            <a:xfrm>
              <a:off x="2271415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6CD61BD-F363-4EB9-9B02-CDEDEFDC0D33}"/>
                </a:ext>
              </a:extLst>
            </p:cNvPr>
            <p:cNvCxnSpPr>
              <a:cxnSpLocks/>
              <a:stCxn id="111" idx="6"/>
              <a:endCxn id="34" idx="2"/>
            </p:cNvCxnSpPr>
            <p:nvPr/>
          </p:nvCxnSpPr>
          <p:spPr>
            <a:xfrm flipV="1">
              <a:off x="3944727" y="2280302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542BCAF-96E8-44AE-B5E8-C8FF38C5A399}"/>
                </a:ext>
              </a:extLst>
            </p:cNvPr>
            <p:cNvCxnSpPr>
              <a:cxnSpLocks/>
              <a:stCxn id="110" idx="6"/>
              <a:endCxn id="33" idx="2"/>
            </p:cNvCxnSpPr>
            <p:nvPr/>
          </p:nvCxnSpPr>
          <p:spPr>
            <a:xfrm flipV="1">
              <a:off x="3943234" y="2481238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F1374AD-B55A-4B25-A7F0-020DF2AB453E}"/>
                </a:ext>
              </a:extLst>
            </p:cNvPr>
            <p:cNvCxnSpPr>
              <a:cxnSpLocks/>
              <a:stCxn id="124" idx="6"/>
              <a:endCxn id="37" idx="2"/>
            </p:cNvCxnSpPr>
            <p:nvPr/>
          </p:nvCxnSpPr>
          <p:spPr>
            <a:xfrm flipV="1">
              <a:off x="6975349" y="2280302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E07F357-5022-443B-9D38-E0867A1C8890}"/>
                </a:ext>
              </a:extLst>
            </p:cNvPr>
            <p:cNvCxnSpPr>
              <a:cxnSpLocks/>
              <a:stCxn id="123" idx="6"/>
              <a:endCxn id="32" idx="2"/>
            </p:cNvCxnSpPr>
            <p:nvPr/>
          </p:nvCxnSpPr>
          <p:spPr>
            <a:xfrm flipV="1">
              <a:off x="6973856" y="2481238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2A41DF4-3B7A-4009-BB7F-6F12B5CDED8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8469974" y="2280302"/>
              <a:ext cx="932531" cy="877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D8FED31-789B-4570-AA1C-F57C48F565CB}"/>
                </a:ext>
              </a:extLst>
            </p:cNvPr>
            <p:cNvSpPr/>
            <p:nvPr/>
          </p:nvSpPr>
          <p:spPr>
            <a:xfrm>
              <a:off x="1374673" y="298193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2B7A553-3D7A-4853-BB78-0EF2447B459A}"/>
                </a:ext>
              </a:extLst>
            </p:cNvPr>
            <p:cNvSpPr/>
            <p:nvPr/>
          </p:nvSpPr>
          <p:spPr>
            <a:xfrm>
              <a:off x="4407292" y="298193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5745D-B3C7-4EBF-8EE9-689E2ACDC629}"/>
                </a:ext>
              </a:extLst>
            </p:cNvPr>
            <p:cNvSpPr/>
            <p:nvPr/>
          </p:nvSpPr>
          <p:spPr>
            <a:xfrm>
              <a:off x="7429182" y="298193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B22AEF-5273-4243-A122-325D1CCE7CEA}"/>
                </a:ext>
              </a:extLst>
            </p:cNvPr>
            <p:cNvSpPr/>
            <p:nvPr/>
          </p:nvSpPr>
          <p:spPr>
            <a:xfrm>
              <a:off x="7981497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D1C9C84-4BA7-454D-B6C1-42C641B8943E}"/>
                </a:ext>
              </a:extLst>
            </p:cNvPr>
            <p:cNvSpPr/>
            <p:nvPr/>
          </p:nvSpPr>
          <p:spPr>
            <a:xfrm>
              <a:off x="494836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C77C881-5D1C-4132-9654-123D5246105C}"/>
                </a:ext>
              </a:extLst>
            </p:cNvPr>
            <p:cNvSpPr/>
            <p:nvPr/>
          </p:nvSpPr>
          <p:spPr>
            <a:xfrm>
              <a:off x="192092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EA6A965-101E-4220-A0B3-D74B194029C8}"/>
                </a:ext>
              </a:extLst>
            </p:cNvPr>
            <p:cNvSpPr/>
            <p:nvPr/>
          </p:nvSpPr>
          <p:spPr>
            <a:xfrm>
              <a:off x="7433296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E1A57D4-3603-4E09-92E0-7BAD1BFDFF88}"/>
                </a:ext>
              </a:extLst>
            </p:cNvPr>
            <p:cNvSpPr/>
            <p:nvPr/>
          </p:nvSpPr>
          <p:spPr>
            <a:xfrm>
              <a:off x="441082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A0BEBD0-FFE8-41F7-986F-14EF0486E57A}"/>
                </a:ext>
              </a:extLst>
            </p:cNvPr>
            <p:cNvSpPr/>
            <p:nvPr/>
          </p:nvSpPr>
          <p:spPr>
            <a:xfrm>
              <a:off x="4412314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F0648D0-2B71-4E50-92F0-49BA08CB3BB2}"/>
                </a:ext>
              </a:extLst>
            </p:cNvPr>
            <p:cNvSpPr/>
            <p:nvPr/>
          </p:nvSpPr>
          <p:spPr>
            <a:xfrm>
              <a:off x="1372672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F528FB-02AD-4AAA-B455-1B2BF57C8A48}"/>
                </a:ext>
              </a:extLst>
            </p:cNvPr>
            <p:cNvSpPr/>
            <p:nvPr/>
          </p:nvSpPr>
          <p:spPr>
            <a:xfrm>
              <a:off x="137416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8C9B9FC-C0FF-4385-BF76-26309A785372}"/>
                </a:ext>
              </a:extLst>
            </p:cNvPr>
            <p:cNvSpPr/>
            <p:nvPr/>
          </p:nvSpPr>
          <p:spPr>
            <a:xfrm>
              <a:off x="743329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E32C241-A33A-476E-AEA9-CF9D28867FDB}"/>
                </a:ext>
              </a:extLst>
            </p:cNvPr>
            <p:cNvSpPr/>
            <p:nvPr/>
          </p:nvSpPr>
          <p:spPr>
            <a:xfrm>
              <a:off x="8302485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5D84863-B8A2-4E3A-ABC1-E7FAF00DAD2B}"/>
                </a:ext>
              </a:extLst>
            </p:cNvPr>
            <p:cNvSpPr/>
            <p:nvPr/>
          </p:nvSpPr>
          <p:spPr>
            <a:xfrm>
              <a:off x="830397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D654CF-22CF-4FEE-811C-9B9155BF98DD}"/>
                </a:ext>
              </a:extLst>
            </p:cNvPr>
            <p:cNvSpPr/>
            <p:nvPr/>
          </p:nvSpPr>
          <p:spPr>
            <a:xfrm>
              <a:off x="529544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0A275E4-62AA-4B4D-A5BA-AA6EA05725A0}"/>
                </a:ext>
              </a:extLst>
            </p:cNvPr>
            <p:cNvSpPr/>
            <p:nvPr/>
          </p:nvSpPr>
          <p:spPr>
            <a:xfrm>
              <a:off x="529693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E8125F0-269D-4DE3-989A-61D88A21E234}"/>
                </a:ext>
              </a:extLst>
            </p:cNvPr>
            <p:cNvSpPr/>
            <p:nvPr/>
          </p:nvSpPr>
          <p:spPr>
            <a:xfrm>
              <a:off x="226028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28F72F-B8AD-4D79-8F30-4ABED0DD2B07}"/>
                </a:ext>
              </a:extLst>
            </p:cNvPr>
            <p:cNvSpPr/>
            <p:nvPr/>
          </p:nvSpPr>
          <p:spPr>
            <a:xfrm>
              <a:off x="2261772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1CBFC5D-8BE6-4E2C-9DC3-A2523E27AD5B}"/>
                </a:ext>
              </a:extLst>
            </p:cNvPr>
            <p:cNvCxnSpPr>
              <a:cxnSpLocks/>
              <a:stCxn id="117" idx="6"/>
              <a:endCxn id="58" idx="2"/>
            </p:cNvCxnSpPr>
            <p:nvPr/>
          </p:nvCxnSpPr>
          <p:spPr>
            <a:xfrm flipV="1">
              <a:off x="3935084" y="3038444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2A40BDF-1B0E-4DBE-9D37-0747ED582816}"/>
                </a:ext>
              </a:extLst>
            </p:cNvPr>
            <p:cNvCxnSpPr>
              <a:cxnSpLocks/>
              <a:stCxn id="116" idx="6"/>
              <a:endCxn id="57" idx="2"/>
            </p:cNvCxnSpPr>
            <p:nvPr/>
          </p:nvCxnSpPr>
          <p:spPr>
            <a:xfrm flipV="1">
              <a:off x="3933591" y="3239380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2D64B63-B791-4A29-82CB-0E057A709098}"/>
                </a:ext>
              </a:extLst>
            </p:cNvPr>
            <p:cNvCxnSpPr>
              <a:cxnSpLocks/>
              <a:stCxn id="131" idx="6"/>
              <a:endCxn id="61" idx="2"/>
            </p:cNvCxnSpPr>
            <p:nvPr/>
          </p:nvCxnSpPr>
          <p:spPr>
            <a:xfrm flipV="1">
              <a:off x="6965706" y="3038444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54DEE08-226D-45AC-8FB3-50A0132A50F4}"/>
                </a:ext>
              </a:extLst>
            </p:cNvPr>
            <p:cNvCxnSpPr>
              <a:cxnSpLocks/>
              <a:stCxn id="129" idx="6"/>
              <a:endCxn id="56" idx="2"/>
            </p:cNvCxnSpPr>
            <p:nvPr/>
          </p:nvCxnSpPr>
          <p:spPr>
            <a:xfrm flipV="1">
              <a:off x="6964213" y="3239380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AA55EC3-B147-4D0C-83CA-4497888EAABF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8460331" y="3038444"/>
              <a:ext cx="9421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708DAF5-3F90-492B-A825-3514A473E43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8468481" y="2481238"/>
              <a:ext cx="93402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70DC47D-7AE7-4CED-8D3A-AD27E8C4083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2289077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AF12895-29C5-42E2-B134-F463B8B79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2490013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B8C871BA-F217-41CD-8BAA-0A07464B33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304721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9D91C6D-4BAE-48C9-9B63-91D2660BCE3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324815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AA8A2D61-4BDF-4FF5-AEC6-CBAFE3FC02DE}"/>
                </a:ext>
              </a:extLst>
            </p:cNvPr>
            <p:cNvCxnSpPr>
              <a:cxnSpLocks/>
              <a:stCxn id="62" idx="6"/>
              <a:endCxn id="28" idx="2"/>
            </p:cNvCxnSpPr>
            <p:nvPr/>
          </p:nvCxnSpPr>
          <p:spPr>
            <a:xfrm flipH="1" flipV="1">
              <a:off x="7953813" y="2550238"/>
              <a:ext cx="505025" cy="689142"/>
            </a:xfrm>
            <a:prstGeom prst="bentConnector4">
              <a:avLst>
                <a:gd name="adj1" fmla="val -20054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056E73E3-49B1-4B3F-8976-139E0DF3FE19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960684" y="1774046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AA14004C-9BDD-45D9-9EC2-7DBC41BE097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H="1" flipV="1">
              <a:off x="4933936" y="1774046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A4886B5B-A320-4B47-9A24-43216D95544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 flipV="1">
              <a:off x="1906660" y="1774046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9481B72-9079-4F9E-BAA8-C53FDE8954D2}"/>
                </a:ext>
              </a:extLst>
            </p:cNvPr>
            <p:cNvCxnSpPr>
              <a:cxnSpLocks/>
              <a:stCxn id="66" idx="6"/>
              <a:endCxn id="26" idx="2"/>
            </p:cNvCxnSpPr>
            <p:nvPr/>
          </p:nvCxnSpPr>
          <p:spPr>
            <a:xfrm flipH="1" flipV="1">
              <a:off x="1907269" y="2550238"/>
              <a:ext cx="509364" cy="689142"/>
            </a:xfrm>
            <a:prstGeom prst="bentConnector4">
              <a:avLst>
                <a:gd name="adj1" fmla="val -17610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907C589-1A76-4234-BBB7-2B99B207A32A}"/>
                </a:ext>
              </a:extLst>
            </p:cNvPr>
            <p:cNvCxnSpPr>
              <a:cxnSpLocks/>
              <a:stCxn id="64" idx="6"/>
              <a:endCxn id="27" idx="2"/>
            </p:cNvCxnSpPr>
            <p:nvPr/>
          </p:nvCxnSpPr>
          <p:spPr>
            <a:xfrm flipH="1" flipV="1">
              <a:off x="4930444" y="2550238"/>
              <a:ext cx="521349" cy="689142"/>
            </a:xfrm>
            <a:prstGeom prst="bentConnector4">
              <a:avLst>
                <a:gd name="adj1" fmla="val -16466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0CE1ADC5-1D77-422E-B2C3-FA72ED63BF75}"/>
                </a:ext>
              </a:extLst>
            </p:cNvPr>
            <p:cNvCxnSpPr>
              <a:cxnSpLocks/>
              <a:stCxn id="62" idx="6"/>
            </p:cNvCxnSpPr>
            <p:nvPr/>
          </p:nvCxnSpPr>
          <p:spPr>
            <a:xfrm>
              <a:off x="8458838" y="3239380"/>
              <a:ext cx="94366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/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/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/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/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/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/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/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/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C51FD4F-6816-4462-8113-C7334A2A0F09}"/>
                </a:ext>
              </a:extLst>
            </p:cNvPr>
            <p:cNvSpPr/>
            <p:nvPr/>
          </p:nvSpPr>
          <p:spPr>
            <a:xfrm>
              <a:off x="2914165" y="222572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3AD3E28-F028-4429-8977-CEEAD9530F90}"/>
                </a:ext>
              </a:extLst>
            </p:cNvPr>
            <p:cNvSpPr/>
            <p:nvPr/>
          </p:nvSpPr>
          <p:spPr>
            <a:xfrm>
              <a:off x="3455236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2C5F589-6209-4D8A-A3CE-060D08B447C3}"/>
                </a:ext>
              </a:extLst>
            </p:cNvPr>
            <p:cNvSpPr/>
            <p:nvPr/>
          </p:nvSpPr>
          <p:spPr>
            <a:xfrm>
              <a:off x="2917693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C24D767-2DF3-4C35-9941-14F325416F6D}"/>
                </a:ext>
              </a:extLst>
            </p:cNvPr>
            <p:cNvSpPr/>
            <p:nvPr/>
          </p:nvSpPr>
          <p:spPr>
            <a:xfrm>
              <a:off x="2919187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4D48627-0D93-4D34-A685-20FD3DBA1164}"/>
                </a:ext>
              </a:extLst>
            </p:cNvPr>
            <p:cNvSpPr/>
            <p:nvPr/>
          </p:nvSpPr>
          <p:spPr>
            <a:xfrm>
              <a:off x="3786881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713CDDC-F5FC-4240-B26C-D33F94718FAA}"/>
                </a:ext>
              </a:extLst>
            </p:cNvPr>
            <p:cNvSpPr/>
            <p:nvPr/>
          </p:nvSpPr>
          <p:spPr>
            <a:xfrm>
              <a:off x="3788374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062518D-BF4A-4778-859B-7EEE73587D4E}"/>
                </a:ext>
              </a:extLst>
            </p:cNvPr>
            <p:cNvSpPr/>
            <p:nvPr/>
          </p:nvSpPr>
          <p:spPr>
            <a:xfrm>
              <a:off x="2904522" y="29838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8E7E315-E975-461F-8969-F039DA07D4EC}"/>
                </a:ext>
              </a:extLst>
            </p:cNvPr>
            <p:cNvSpPr/>
            <p:nvPr/>
          </p:nvSpPr>
          <p:spPr>
            <a:xfrm>
              <a:off x="3445593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EA934ED-A258-4B9B-AAD3-1B8BAFF4D1AE}"/>
                </a:ext>
              </a:extLst>
            </p:cNvPr>
            <p:cNvSpPr/>
            <p:nvPr/>
          </p:nvSpPr>
          <p:spPr>
            <a:xfrm>
              <a:off x="2908050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36892EC-3B56-41D7-9A8B-327E53093203}"/>
                </a:ext>
              </a:extLst>
            </p:cNvPr>
            <p:cNvSpPr/>
            <p:nvPr/>
          </p:nvSpPr>
          <p:spPr>
            <a:xfrm>
              <a:off x="2909544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A8231D-5142-4245-A036-2A4E018B63AC}"/>
                </a:ext>
              </a:extLst>
            </p:cNvPr>
            <p:cNvSpPr/>
            <p:nvPr/>
          </p:nvSpPr>
          <p:spPr>
            <a:xfrm>
              <a:off x="3777238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084E1F5-494F-4348-BCAB-8165BA31B51D}"/>
                </a:ext>
              </a:extLst>
            </p:cNvPr>
            <p:cNvSpPr/>
            <p:nvPr/>
          </p:nvSpPr>
          <p:spPr>
            <a:xfrm>
              <a:off x="3778731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BAD50B6-C2C3-4D50-BD81-84CAAC4A0906}"/>
                </a:ext>
              </a:extLst>
            </p:cNvPr>
            <p:cNvSpPr/>
            <p:nvPr/>
          </p:nvSpPr>
          <p:spPr>
            <a:xfrm>
              <a:off x="5944787" y="222765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7DDE85-17C4-4177-874C-C15ACFF46F5C}"/>
                </a:ext>
              </a:extLst>
            </p:cNvPr>
            <p:cNvSpPr/>
            <p:nvPr/>
          </p:nvSpPr>
          <p:spPr>
            <a:xfrm>
              <a:off x="6485858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2139F6FA-3733-42BE-9E81-A03867022848}"/>
                </a:ext>
              </a:extLst>
            </p:cNvPr>
            <p:cNvSpPr/>
            <p:nvPr/>
          </p:nvSpPr>
          <p:spPr>
            <a:xfrm>
              <a:off x="5948315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738E230-B1B6-4550-B214-C79E2DAD9D6A}"/>
                </a:ext>
              </a:extLst>
            </p:cNvPr>
            <p:cNvSpPr/>
            <p:nvPr/>
          </p:nvSpPr>
          <p:spPr>
            <a:xfrm>
              <a:off x="5949809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F2F97C4-0437-47C1-A6FA-E712B3D3C070}"/>
                </a:ext>
              </a:extLst>
            </p:cNvPr>
            <p:cNvSpPr/>
            <p:nvPr/>
          </p:nvSpPr>
          <p:spPr>
            <a:xfrm>
              <a:off x="6817503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184E00C-B69A-4A55-BE16-9251067C72AB}"/>
                </a:ext>
              </a:extLst>
            </p:cNvPr>
            <p:cNvSpPr/>
            <p:nvPr/>
          </p:nvSpPr>
          <p:spPr>
            <a:xfrm>
              <a:off x="6818996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084A06D-D3B7-48E9-A8FE-CC8DC8D357B5}"/>
                </a:ext>
              </a:extLst>
            </p:cNvPr>
            <p:cNvSpPr/>
            <p:nvPr/>
          </p:nvSpPr>
          <p:spPr>
            <a:xfrm>
              <a:off x="5935144" y="2985798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E566802-8289-4D00-ACB1-BBD19C1CB452}"/>
                </a:ext>
              </a:extLst>
            </p:cNvPr>
            <p:cNvSpPr/>
            <p:nvPr/>
          </p:nvSpPr>
          <p:spPr>
            <a:xfrm>
              <a:off x="6476215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504BBE9-909D-428E-BB9D-2C08BCE32505}"/>
                </a:ext>
              </a:extLst>
            </p:cNvPr>
            <p:cNvSpPr/>
            <p:nvPr/>
          </p:nvSpPr>
          <p:spPr>
            <a:xfrm>
              <a:off x="5938672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27CC6A2-A5A0-48D3-846D-05B831F519E8}"/>
                </a:ext>
              </a:extLst>
            </p:cNvPr>
            <p:cNvSpPr/>
            <p:nvPr/>
          </p:nvSpPr>
          <p:spPr>
            <a:xfrm>
              <a:off x="5940166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A9E6316-C12E-4716-AD1C-44E86F65C9C4}"/>
                </a:ext>
              </a:extLst>
            </p:cNvPr>
            <p:cNvSpPr/>
            <p:nvPr/>
          </p:nvSpPr>
          <p:spPr>
            <a:xfrm>
              <a:off x="6807860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8DA8475-109B-43B9-8D4C-D719A799EAA3}"/>
                </a:ext>
              </a:extLst>
            </p:cNvPr>
            <p:cNvSpPr/>
            <p:nvPr/>
          </p:nvSpPr>
          <p:spPr>
            <a:xfrm>
              <a:off x="6809353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D999BA8-060B-445D-8BE7-76A67D7CF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817" y="2282236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A46DD24-565E-45BB-9AB9-F905135D0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4324" y="2483172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21793A4-070B-4280-89DC-C899F4217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174" y="3040378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6A2B97C-D0A8-485D-95CB-8FC2EC92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681" y="3241314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8FF1140A-9A01-4E5D-9855-A7DFE370D3CF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5462929" y="2280302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F48DDD6-642A-42C9-8281-7DDBB8081BF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5461436" y="2481238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1E03072C-20AE-4C21-9D5A-F6E32C954B4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5453286" y="3038444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20A110E3-E05D-4F92-AED5-7C694AE10233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5451793" y="3239380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8B68AE61-D1C2-49DE-B8C5-16E23882A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0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DD46F111-5CFB-4640-8266-780E1A1C8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0444" y="3312244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62DB628-521E-430D-AC9B-1CF0697E7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65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89253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5208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좋은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계층을 깊이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상하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으로 삽입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28ED33-D42C-44F4-807D-E6C035FAB795}"/>
              </a:ext>
            </a:extLst>
          </p:cNvPr>
          <p:cNvGrpSpPr/>
          <p:nvPr/>
        </p:nvGrpSpPr>
        <p:grpSpPr>
          <a:xfrm>
            <a:off x="2141656" y="1750718"/>
            <a:ext cx="5430188" cy="4411949"/>
            <a:chOff x="1080644" y="1831741"/>
            <a:chExt cx="5430188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391901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59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59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391901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897626" y="4963550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384184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42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157543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302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302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157543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3659167" y="4963550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145969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27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5173439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198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88198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5173439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5671684" y="4963550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5165722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81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384316" y="3084166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155301" y="30841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5166339" y="3084166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5718654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369637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930571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517045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15882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16032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382315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383809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517045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6039642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604113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04344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04494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226992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227141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37" idx="6"/>
              <a:endCxn id="111" idx="2"/>
            </p:cNvCxnSpPr>
            <p:nvPr/>
          </p:nvCxnSpPr>
          <p:spPr>
            <a:xfrm>
              <a:off x="2427768" y="3140676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34" idx="6"/>
              <a:endCxn id="110" idx="2"/>
            </p:cNvCxnSpPr>
            <p:nvPr/>
          </p:nvCxnSpPr>
          <p:spPr>
            <a:xfrm>
              <a:off x="2426276" y="3341612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3" idx="6"/>
              <a:endCxn id="122" idx="2"/>
            </p:cNvCxnSpPr>
            <p:nvPr/>
          </p:nvCxnSpPr>
          <p:spPr>
            <a:xfrm>
              <a:off x="4201295" y="3140676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25" idx="6"/>
              <a:endCxn id="109" idx="2"/>
            </p:cNvCxnSpPr>
            <p:nvPr/>
          </p:nvCxnSpPr>
          <p:spPr>
            <a:xfrm>
              <a:off x="4199802" y="3341612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6197488" y="3140676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084" y="3344600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374673" y="463710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145658" y="463710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5156696" y="463710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5709011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368672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920928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516081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14918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15068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372672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374166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516081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6029999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603149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03380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03529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226028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226177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82" idx="6"/>
              <a:endCxn id="164" idx="2"/>
            </p:cNvCxnSpPr>
            <p:nvPr/>
          </p:nvCxnSpPr>
          <p:spPr>
            <a:xfrm>
              <a:off x="2418125" y="4693614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81" idx="6"/>
              <a:endCxn id="163" idx="2"/>
            </p:cNvCxnSpPr>
            <p:nvPr/>
          </p:nvCxnSpPr>
          <p:spPr>
            <a:xfrm>
              <a:off x="2416633" y="4894550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4191652" y="4693614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>
              <a:off x="4190159" y="4894550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6187845" y="4693614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</p:cNvCxnSpPr>
            <p:nvPr/>
          </p:nvCxnSpPr>
          <p:spPr>
            <a:xfrm>
              <a:off x="6202441" y="4897538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3149451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3350387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470238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490332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5688198" y="4184694"/>
              <a:ext cx="498154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5688198" y="2643938"/>
              <a:ext cx="507797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3672302" y="2643938"/>
              <a:ext cx="52750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03" idx="3"/>
              <a:endCxn id="41" idx="2"/>
            </p:cNvCxnSpPr>
            <p:nvPr/>
          </p:nvCxnSpPr>
          <p:spPr>
            <a:xfrm flipH="1" flipV="1">
              <a:off x="1906660" y="2643938"/>
              <a:ext cx="523562" cy="603451"/>
            </a:xfrm>
            <a:prstGeom prst="bentConnector4">
              <a:avLst>
                <a:gd name="adj1" fmla="val -21554"/>
                <a:gd name="adj2" fmla="val 6352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81" idx="6"/>
              <a:endCxn id="46" idx="2"/>
            </p:cNvCxnSpPr>
            <p:nvPr/>
          </p:nvCxnSpPr>
          <p:spPr>
            <a:xfrm flipH="1" flipV="1">
              <a:off x="1906660" y="4184694"/>
              <a:ext cx="509973" cy="709856"/>
            </a:xfrm>
            <a:prstGeom prst="bentConnector4">
              <a:avLst>
                <a:gd name="adj1" fmla="val -21373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3672302" y="4184694"/>
              <a:ext cx="517857" cy="709856"/>
            </a:xfrm>
            <a:prstGeom prst="bentConnector4">
              <a:avLst>
                <a:gd name="adj1" fmla="val -18067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0433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783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변형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예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색이 같은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같은 마스크를 이용한다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이처럼 같은 계층에 적용되는 드롭</a:t>
            </a:r>
            <a:endParaRPr lang="en-US" altLang="ko-KR" b="1" dirty="0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   아웃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공통의 마스크를 이용함으로써 시간 방향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드롭아웃도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효과적으로 작동할 수 있다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3F5DD2-1F2C-4468-A9AB-9A0CA74BF2DC}"/>
              </a:ext>
            </a:extLst>
          </p:cNvPr>
          <p:cNvGrpSpPr/>
          <p:nvPr/>
        </p:nvGrpSpPr>
        <p:grpSpPr>
          <a:xfrm>
            <a:off x="769135" y="1881898"/>
            <a:ext cx="9074207" cy="4411949"/>
            <a:chOff x="769135" y="1881898"/>
            <a:chExt cx="9074207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070019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762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62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070019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558889" y="5013707"/>
              <a:ext cx="1273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062559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16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843491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94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1094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843491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4328397" y="5013707"/>
              <a:ext cx="1509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832302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4329905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6933468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07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743107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6933468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7415108" y="5013707"/>
              <a:ext cx="8504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6926008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42361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062687" y="3134323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841323" y="3134323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6926604" y="3134323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746051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436436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59073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6930581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844734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846178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06075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06219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693058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7770803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777224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69987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70131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1918779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192022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46" idx="6"/>
              <a:endCxn id="111" idx="2"/>
            </p:cNvCxnSpPr>
            <p:nvPr/>
          </p:nvCxnSpPr>
          <p:spPr>
            <a:xfrm>
              <a:off x="3461417" y="3190833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45" idx="6"/>
              <a:endCxn id="110" idx="2"/>
            </p:cNvCxnSpPr>
            <p:nvPr/>
          </p:nvCxnSpPr>
          <p:spPr>
            <a:xfrm>
              <a:off x="3459974" y="3391769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1" idx="6"/>
              <a:endCxn id="122" idx="2"/>
            </p:cNvCxnSpPr>
            <p:nvPr/>
          </p:nvCxnSpPr>
          <p:spPr>
            <a:xfrm>
              <a:off x="6216132" y="3190833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30" idx="6"/>
              <a:endCxn id="109" idx="2"/>
            </p:cNvCxnSpPr>
            <p:nvPr/>
          </p:nvCxnSpPr>
          <p:spPr>
            <a:xfrm>
              <a:off x="6214688" y="3391769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  <a:endCxn id="119" idx="2"/>
            </p:cNvCxnSpPr>
            <p:nvPr/>
          </p:nvCxnSpPr>
          <p:spPr>
            <a:xfrm>
              <a:off x="7923388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  <a:stCxn id="123" idx="6"/>
              <a:endCxn id="118" idx="2"/>
            </p:cNvCxnSpPr>
            <p:nvPr/>
          </p:nvCxnSpPr>
          <p:spPr>
            <a:xfrm>
              <a:off x="7921945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053365" y="4687261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832002" y="4687261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6917283" y="4687261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7451191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435504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58141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692126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835412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836856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05143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05287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692126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776148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776292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678976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69199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1909457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191090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50" idx="6"/>
              <a:endCxn id="164" idx="2"/>
            </p:cNvCxnSpPr>
            <p:nvPr/>
          </p:nvCxnSpPr>
          <p:spPr>
            <a:xfrm>
              <a:off x="3452095" y="474377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47" idx="6"/>
              <a:endCxn id="163" idx="2"/>
            </p:cNvCxnSpPr>
            <p:nvPr/>
          </p:nvCxnSpPr>
          <p:spPr>
            <a:xfrm>
              <a:off x="3450652" y="4944707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35" idx="6"/>
              <a:endCxn id="167" idx="2"/>
            </p:cNvCxnSpPr>
            <p:nvPr/>
          </p:nvCxnSpPr>
          <p:spPr>
            <a:xfrm>
              <a:off x="6206810" y="4743771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32" idx="6"/>
              <a:endCxn id="161" idx="2"/>
            </p:cNvCxnSpPr>
            <p:nvPr/>
          </p:nvCxnSpPr>
          <p:spPr>
            <a:xfrm>
              <a:off x="6205367" y="4944707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  <a:endCxn id="121" idx="2"/>
            </p:cNvCxnSpPr>
            <p:nvPr/>
          </p:nvCxnSpPr>
          <p:spPr>
            <a:xfrm>
              <a:off x="7914067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  <a:stCxn id="168" idx="6"/>
              <a:endCxn id="120" idx="2"/>
            </p:cNvCxnSpPr>
            <p:nvPr/>
          </p:nvCxnSpPr>
          <p:spPr>
            <a:xfrm>
              <a:off x="7912623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784235" y="3199608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778457" y="3400544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774914" y="4752546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5" y="4953482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7431071" y="4234851"/>
              <a:ext cx="481552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7431071" y="2694095"/>
              <a:ext cx="490874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4341094" y="2694095"/>
              <a:ext cx="50992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51" idx="6"/>
              <a:endCxn id="41" idx="2"/>
            </p:cNvCxnSpPr>
            <p:nvPr/>
          </p:nvCxnSpPr>
          <p:spPr>
            <a:xfrm flipH="1" flipV="1">
              <a:off x="1567622" y="2694095"/>
              <a:ext cx="502529" cy="704562"/>
            </a:xfrm>
            <a:prstGeom prst="bentConnector4">
              <a:avLst>
                <a:gd name="adj1" fmla="val -27064"/>
                <a:gd name="adj2" fmla="val 54628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53" idx="6"/>
              <a:endCxn id="46" idx="2"/>
            </p:cNvCxnSpPr>
            <p:nvPr/>
          </p:nvCxnSpPr>
          <p:spPr>
            <a:xfrm flipH="1" flipV="1">
              <a:off x="1567622" y="4234851"/>
              <a:ext cx="493207" cy="720602"/>
            </a:xfrm>
            <a:prstGeom prst="bentConnector4">
              <a:avLst>
                <a:gd name="adj1" fmla="val -22882"/>
                <a:gd name="adj2" fmla="val 54525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4341094" y="4234851"/>
              <a:ext cx="489024" cy="713714"/>
            </a:xfrm>
            <a:prstGeom prst="bentConnector4">
              <a:avLst>
                <a:gd name="adj1" fmla="val -22288"/>
                <a:gd name="adj2" fmla="val 54569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3D32629-2443-438D-A051-CBBBAE4761D9}"/>
                </a:ext>
              </a:extLst>
            </p:cNvPr>
            <p:cNvSpPr/>
            <p:nvPr/>
          </p:nvSpPr>
          <p:spPr>
            <a:xfrm>
              <a:off x="2465850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F5516E9-B93A-489A-BC5F-79D1FDE96352}"/>
                </a:ext>
              </a:extLst>
            </p:cNvPr>
            <p:cNvSpPr/>
            <p:nvPr/>
          </p:nvSpPr>
          <p:spPr>
            <a:xfrm>
              <a:off x="5209018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120094DB-0AF3-42D1-99B6-D0B98C56D454}"/>
                </a:ext>
              </a:extLst>
            </p:cNvPr>
            <p:cNvSpPr/>
            <p:nvPr/>
          </p:nvSpPr>
          <p:spPr>
            <a:xfrm>
              <a:off x="5216477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46FBDE25-6F50-4063-97B6-DE9177345A83}"/>
                </a:ext>
              </a:extLst>
            </p:cNvPr>
            <p:cNvSpPr/>
            <p:nvPr/>
          </p:nvSpPr>
          <p:spPr>
            <a:xfrm>
              <a:off x="2468634" y="4689958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D89F8655-D687-4AA6-AC7E-C29C15FF0B7B}"/>
                </a:ext>
              </a:extLst>
            </p:cNvPr>
            <p:cNvSpPr/>
            <p:nvPr/>
          </p:nvSpPr>
          <p:spPr>
            <a:xfrm>
              <a:off x="8371705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641D761-3E8C-4157-ACC4-5D78937F622E}"/>
                </a:ext>
              </a:extLst>
            </p:cNvPr>
            <p:cNvSpPr/>
            <p:nvPr/>
          </p:nvSpPr>
          <p:spPr>
            <a:xfrm>
              <a:off x="8371705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B5492A0-DB94-4957-B4EB-804A1EA15C65}"/>
                </a:ext>
              </a:extLst>
            </p:cNvPr>
            <p:cNvSpPr/>
            <p:nvPr/>
          </p:nvSpPr>
          <p:spPr>
            <a:xfrm>
              <a:off x="8371151" y="3326724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A1988E6-4D4D-407E-BF7B-3ADE9F1A594E}"/>
                </a:ext>
              </a:extLst>
            </p:cNvPr>
            <p:cNvSpPr/>
            <p:nvPr/>
          </p:nvSpPr>
          <p:spPr>
            <a:xfrm>
              <a:off x="8372594" y="312578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2AD23D-C600-40B4-97BA-1FD96C5BBA10}"/>
                </a:ext>
              </a:extLst>
            </p:cNvPr>
            <p:cNvSpPr/>
            <p:nvPr/>
          </p:nvSpPr>
          <p:spPr>
            <a:xfrm>
              <a:off x="8384206" y="48796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F8C2956-2DB4-4B55-B7BB-523E91C1A007}"/>
                </a:ext>
              </a:extLst>
            </p:cNvPr>
            <p:cNvSpPr/>
            <p:nvPr/>
          </p:nvSpPr>
          <p:spPr>
            <a:xfrm>
              <a:off x="8385649" y="467872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8622FC8-79D8-438B-8A53-A8C5DC295560}"/>
                </a:ext>
              </a:extLst>
            </p:cNvPr>
            <p:cNvSpPr/>
            <p:nvPr/>
          </p:nvSpPr>
          <p:spPr>
            <a:xfrm>
              <a:off x="9225091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8CC1DC-F5F4-4255-9543-7192B151915E}"/>
                </a:ext>
              </a:extLst>
            </p:cNvPr>
            <p:cNvSpPr/>
            <p:nvPr/>
          </p:nvSpPr>
          <p:spPr>
            <a:xfrm>
              <a:off x="9226534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5AD1A9D-941B-4001-8B82-4DC81C6AA1DB}"/>
                </a:ext>
              </a:extLst>
            </p:cNvPr>
            <p:cNvSpPr/>
            <p:nvPr/>
          </p:nvSpPr>
          <p:spPr>
            <a:xfrm>
              <a:off x="9212040" y="486783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52B92B7-FD27-421C-856C-16B8FD8DC07D}"/>
                </a:ext>
              </a:extLst>
            </p:cNvPr>
            <p:cNvSpPr/>
            <p:nvPr/>
          </p:nvSpPr>
          <p:spPr>
            <a:xfrm>
              <a:off x="9213483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079FD23-B3B4-4DF2-9E53-100FDF5B4979}"/>
                </a:ext>
              </a:extLst>
            </p:cNvPr>
            <p:cNvSpPr/>
            <p:nvPr/>
          </p:nvSpPr>
          <p:spPr>
            <a:xfrm>
              <a:off x="6063546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D4A33B8-3301-4835-8B01-6477926EC83C}"/>
                </a:ext>
              </a:extLst>
            </p:cNvPr>
            <p:cNvSpPr/>
            <p:nvPr/>
          </p:nvSpPr>
          <p:spPr>
            <a:xfrm>
              <a:off x="6064989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E97836-089E-4C10-99B2-329F329F3457}"/>
                </a:ext>
              </a:extLst>
            </p:cNvPr>
            <p:cNvSpPr/>
            <p:nvPr/>
          </p:nvSpPr>
          <p:spPr>
            <a:xfrm>
              <a:off x="6054224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7C2BC8A-80EB-4EE3-81AC-E921C9DF521E}"/>
                </a:ext>
              </a:extLst>
            </p:cNvPr>
            <p:cNvSpPr/>
            <p:nvPr/>
          </p:nvSpPr>
          <p:spPr>
            <a:xfrm>
              <a:off x="6055668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CD431A6-7075-45C3-91F0-93C5E389BD18}"/>
                </a:ext>
              </a:extLst>
            </p:cNvPr>
            <p:cNvSpPr/>
            <p:nvPr/>
          </p:nvSpPr>
          <p:spPr>
            <a:xfrm>
              <a:off x="5232534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27C1771-B83B-4F75-884A-76B8A846792C}"/>
                </a:ext>
              </a:extLst>
            </p:cNvPr>
            <p:cNvSpPr/>
            <p:nvPr/>
          </p:nvSpPr>
          <p:spPr>
            <a:xfrm>
              <a:off x="5233977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0C6D5A19-DAF3-48FB-BA53-8098150842C7}"/>
                </a:ext>
              </a:extLst>
            </p:cNvPr>
            <p:cNvSpPr/>
            <p:nvPr/>
          </p:nvSpPr>
          <p:spPr>
            <a:xfrm>
              <a:off x="5223212" y="488326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23E6FC9-BF85-4E74-90CC-21894BA9178E}"/>
                </a:ext>
              </a:extLst>
            </p:cNvPr>
            <p:cNvSpPr/>
            <p:nvPr/>
          </p:nvSpPr>
          <p:spPr>
            <a:xfrm>
              <a:off x="5224656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5CFC7512-E5CA-4AA1-8CE0-B3C008579CCB}"/>
                </a:ext>
              </a:extLst>
            </p:cNvPr>
            <p:cNvSpPr/>
            <p:nvPr/>
          </p:nvSpPr>
          <p:spPr>
            <a:xfrm>
              <a:off x="330883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CE53DB-F500-4600-85A0-97C3499A77EE}"/>
                </a:ext>
              </a:extLst>
            </p:cNvPr>
            <p:cNvSpPr/>
            <p:nvPr/>
          </p:nvSpPr>
          <p:spPr>
            <a:xfrm>
              <a:off x="331027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6BD1C09-B74B-4F41-A1F7-198C3575FCF4}"/>
                </a:ext>
              </a:extLst>
            </p:cNvPr>
            <p:cNvSpPr/>
            <p:nvPr/>
          </p:nvSpPr>
          <p:spPr>
            <a:xfrm>
              <a:off x="329951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9205A48-4803-4404-B5FF-FE4C4B76B3F6}"/>
                </a:ext>
              </a:extLst>
            </p:cNvPr>
            <p:cNvSpPr/>
            <p:nvPr/>
          </p:nvSpPr>
          <p:spPr>
            <a:xfrm>
              <a:off x="3300953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9923D58-77D4-4018-8E0D-665C8915A758}"/>
                </a:ext>
              </a:extLst>
            </p:cNvPr>
            <p:cNvSpPr/>
            <p:nvPr/>
          </p:nvSpPr>
          <p:spPr>
            <a:xfrm>
              <a:off x="1919009" y="333344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DFD0BB-497C-4AF0-9245-5211D1762F0B}"/>
                </a:ext>
              </a:extLst>
            </p:cNvPr>
            <p:cNvSpPr/>
            <p:nvPr/>
          </p:nvSpPr>
          <p:spPr>
            <a:xfrm>
              <a:off x="1920452" y="313250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1382D93-4B54-409F-A779-B7F57ECE750A}"/>
                </a:ext>
              </a:extLst>
            </p:cNvPr>
            <p:cNvSpPr/>
            <p:nvPr/>
          </p:nvSpPr>
          <p:spPr>
            <a:xfrm>
              <a:off x="1909687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9FE30F-C298-43B9-8B2E-96205C1DCD6A}"/>
                </a:ext>
              </a:extLst>
            </p:cNvPr>
            <p:cNvSpPr/>
            <p:nvPr/>
          </p:nvSpPr>
          <p:spPr>
            <a:xfrm>
              <a:off x="1911131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0F0A6347-5E8A-41D7-92DB-9B9218265A30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400544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E1DEEEE2-1CEA-424D-8B3E-85F428680B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190833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8243ACA4-423F-4B57-83D6-58F6203F5ABE}"/>
                </a:ext>
              </a:extLst>
            </p:cNvPr>
            <p:cNvCxnSpPr>
              <a:cxnSpLocks/>
              <a:stCxn id="153" idx="6"/>
              <a:endCxn id="210" idx="2"/>
            </p:cNvCxnSpPr>
            <p:nvPr/>
          </p:nvCxnSpPr>
          <p:spPr>
            <a:xfrm>
              <a:off x="2060829" y="4955453"/>
              <a:ext cx="4073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F5756C2-9DDC-4008-8E9A-139353DF39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4743771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F9B79296-34B9-47F2-B500-447700A5D78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081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E08BD3A7-5160-47C7-BE6E-AD90655256DC}"/>
                </a:ext>
              </a:extLst>
            </p:cNvPr>
            <p:cNvCxnSpPr>
              <a:cxnSpLocks/>
            </p:cNvCxnSpPr>
            <p:nvPr/>
          </p:nvCxnSpPr>
          <p:spPr>
            <a:xfrm>
              <a:off x="9379638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F955CD5F-B0FD-4BA6-9301-828CE0AF10E5}"/>
                </a:ext>
              </a:extLst>
            </p:cNvPr>
            <p:cNvCxnSpPr>
              <a:cxnSpLocks/>
            </p:cNvCxnSpPr>
            <p:nvPr/>
          </p:nvCxnSpPr>
          <p:spPr>
            <a:xfrm>
              <a:off x="9371759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0B0C29-87EC-4632-8687-746CBF1A72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16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21567E7F-CB66-43BD-AC36-BD800432C350}"/>
                </a:ext>
              </a:extLst>
            </p:cNvPr>
            <p:cNvCxnSpPr>
              <a:cxnSpLocks/>
            </p:cNvCxnSpPr>
            <p:nvPr/>
          </p:nvCxnSpPr>
          <p:spPr>
            <a:xfrm>
              <a:off x="4835557" y="318842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5118C245-7590-41C9-85C9-A44ADAD0557C}"/>
                </a:ext>
              </a:extLst>
            </p:cNvPr>
            <p:cNvCxnSpPr>
              <a:cxnSpLocks/>
              <a:stCxn id="125" idx="6"/>
            </p:cNvCxnSpPr>
            <p:nvPr/>
          </p:nvCxnSpPr>
          <p:spPr>
            <a:xfrm flipV="1">
              <a:off x="4851014" y="3389357"/>
              <a:ext cx="367860" cy="241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EA0EFF74-520F-421A-99EF-AE641865B0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6236" y="4741359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F7307C8E-C820-4BE5-876F-9F489A2B12D8}"/>
                </a:ext>
              </a:extLst>
            </p:cNvPr>
            <p:cNvCxnSpPr>
              <a:cxnSpLocks/>
              <a:stCxn id="170" idx="6"/>
              <a:endCxn id="143" idx="2"/>
            </p:cNvCxnSpPr>
            <p:nvPr/>
          </p:nvCxnSpPr>
          <p:spPr>
            <a:xfrm flipV="1">
              <a:off x="4830118" y="4948484"/>
              <a:ext cx="393094" cy="8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29AADFEC-02BF-431C-9846-9DFC79293361}"/>
                </a:ext>
              </a:extLst>
            </p:cNvPr>
            <p:cNvSpPr/>
            <p:nvPr/>
          </p:nvSpPr>
          <p:spPr>
            <a:xfrm>
              <a:off x="2468181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BEC79C-2F58-4344-8FC8-731EF3F391B7}"/>
                </a:ext>
              </a:extLst>
            </p:cNvPr>
            <p:cNvSpPr/>
            <p:nvPr/>
          </p:nvSpPr>
          <p:spPr>
            <a:xfrm>
              <a:off x="2469625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0735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가중치 공유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153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모델에서의 가중치 공유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Embedding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계층과 </a:t>
            </a:r>
            <a:r>
              <a:rPr lang="en-US" altLang="ko-KR" sz="1600" b="1" dirty="0" err="1">
                <a:solidFill>
                  <a:schemeClr val="tx1"/>
                </a:solidFill>
                <a:ea typeface="-2002" pitchFamily="18" charset="-127"/>
              </a:rPr>
              <a:t>Sotmax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앞단의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계층이 가중치를 공유한다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91901" y="2227850"/>
            <a:ext cx="1029517" cy="4160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blipFill>
                <a:blip r:embed="rId3"/>
                <a:stretch>
                  <a:fillRect l="-12963" r="-166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blipFill>
                <a:blip r:embed="rId4"/>
                <a:stretch>
                  <a:fillRect l="-6796" r="-873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2F0542-F670-4F2D-B3B9-79D717DD4A05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4AE52D33-7EA0-46B9-852E-F8FF8D580BDF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80EB4E4-8EA3-4425-817B-2B944B397604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F1A1A5C0-31F5-4CE4-B35C-4C98FD90C1D8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2427768" y="3935472"/>
            <a:ext cx="51991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F70EA5F-CC18-4D98-94D0-06A5B104EF08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2426276" y="4136408"/>
            <a:ext cx="5214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171E25D4-2280-473C-9AC9-C17233849277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9850F574-ADA9-48EC-A2F1-8592EE5A8560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8D8C008-E103-4EA1-ACB5-0D171320BF41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D0968CC2-E7D7-491D-81BD-90A23BAED060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2418125" y="4693614"/>
            <a:ext cx="52956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CE94500C-0C31-4AEF-BD1E-3BDB8164DF6A}"/>
              </a:ext>
            </a:extLst>
          </p:cNvPr>
          <p:cNvCxnSpPr>
            <a:cxnSpLocks/>
            <a:stCxn id="232" idx="6"/>
          </p:cNvCxnSpPr>
          <p:nvPr/>
        </p:nvCxnSpPr>
        <p:spPr>
          <a:xfrm>
            <a:off x="2416633" y="4894550"/>
            <a:ext cx="5310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75149667-4EF2-4721-A3A7-D1BB234B6BAC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9A54C907-7666-4A71-9953-E1BBA071040C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F5C28332-3478-4445-A094-481B931E7491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2D817A48-106F-424E-A898-AD5FB92023AB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6C6F0F03-01B0-4CE3-A570-222CDFC01AB1}"/>
              </a:ext>
            </a:extLst>
          </p:cNvPr>
          <p:cNvCxnSpPr>
            <a:cxnSpLocks/>
            <a:stCxn id="220" idx="3"/>
            <a:endCxn id="214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6D78F82E-D53E-45A9-BA4D-814B06911A81}"/>
              </a:ext>
            </a:extLst>
          </p:cNvPr>
          <p:cNvCxnSpPr>
            <a:cxnSpLocks/>
            <a:stCxn id="232" idx="6"/>
            <a:endCxn id="220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stCxn id="216" idx="3"/>
            <a:endCxn id="214" idx="3"/>
          </p:cNvCxnSpPr>
          <p:nvPr/>
        </p:nvCxnSpPr>
        <p:spPr>
          <a:xfrm flipV="1">
            <a:off x="2413701" y="3269234"/>
            <a:ext cx="7717" cy="2349158"/>
          </a:xfrm>
          <a:prstGeom prst="curvedConnector3">
            <a:avLst>
              <a:gd name="adj1" fmla="val 1561141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3240486" y="4201623"/>
            <a:ext cx="11737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82105" y="2650840"/>
            <a:ext cx="302405" cy="278857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103927" y="252040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27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개선된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ea typeface="-2002" pitchFamily="18" charset="-127"/>
              </a:rPr>
              <a:t>BetterRnnlm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클래스의 신경망 구성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54248" y="1976665"/>
            <a:ext cx="1169029" cy="369332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  <a:stCxn id="162" idx="0"/>
            <a:endCxn id="219" idx="2"/>
          </p:cNvCxnSpPr>
          <p:nvPr/>
        </p:nvCxnSpPr>
        <p:spPr>
          <a:xfrm flipV="1">
            <a:off x="1938763" y="1770482"/>
            <a:ext cx="2002" cy="20618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  <a:stCxn id="162" idx="2"/>
            <a:endCxn id="214" idx="0"/>
          </p:cNvCxnSpPr>
          <p:nvPr/>
        </p:nvCxnSpPr>
        <p:spPr>
          <a:xfrm>
            <a:off x="1938763" y="2345997"/>
            <a:ext cx="0" cy="19572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54248" y="2541723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 flipH="1">
            <a:off x="1938763" y="3810980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54248" y="4047749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  <a:stCxn id="216" idx="2"/>
            <a:endCxn id="51" idx="0"/>
          </p:cNvCxnSpPr>
          <p:nvPr/>
        </p:nvCxnSpPr>
        <p:spPr>
          <a:xfrm flipH="1">
            <a:off x="1935977" y="4331758"/>
            <a:ext cx="2786" cy="21309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blipFill>
                <a:blip r:embed="rId3"/>
                <a:stretch>
                  <a:fillRect l="-6667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blipFill>
                <a:blip r:embed="rId4"/>
                <a:stretch>
                  <a:fillRect l="-7527" r="-860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46946" y="3035178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49460" y="315841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50791" y="3029598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46946" y="3521217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40867" y="3644455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42199" y="351563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cxnSpLocks/>
            <a:stCxn id="49" idx="3"/>
            <a:endCxn id="214" idx="3"/>
          </p:cNvCxnSpPr>
          <p:nvPr/>
        </p:nvCxnSpPr>
        <p:spPr>
          <a:xfrm flipV="1">
            <a:off x="2518488" y="2683728"/>
            <a:ext cx="4789" cy="3015702"/>
          </a:xfrm>
          <a:prstGeom prst="curvedConnector3">
            <a:avLst>
              <a:gd name="adj1" fmla="val 1494397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2854782" y="3606945"/>
            <a:ext cx="1050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53231" y="2348609"/>
            <a:ext cx="463346" cy="13514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083569" y="2264990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50E472-4F47-4528-925A-454DB7B41C08}"/>
              </a:ext>
            </a:extLst>
          </p:cNvPr>
          <p:cNvCxnSpPr>
            <a:cxnSpLocks/>
            <a:stCxn id="220" idx="2"/>
            <a:endCxn id="228" idx="0"/>
          </p:cNvCxnSpPr>
          <p:nvPr/>
        </p:nvCxnSpPr>
        <p:spPr>
          <a:xfrm>
            <a:off x="1940766" y="3324941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F4B33F3-93A6-4666-992C-E2D7A6133AFC}"/>
              </a:ext>
            </a:extLst>
          </p:cNvPr>
          <p:cNvCxnSpPr>
            <a:cxnSpLocks/>
            <a:stCxn id="214" idx="2"/>
            <a:endCxn id="220" idx="0"/>
          </p:cNvCxnSpPr>
          <p:nvPr/>
        </p:nvCxnSpPr>
        <p:spPr>
          <a:xfrm>
            <a:off x="1938763" y="2825732"/>
            <a:ext cx="2003" cy="20944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3C3A61-38B9-4BCE-818D-31C70B4A4D64}"/>
              </a:ext>
            </a:extLst>
          </p:cNvPr>
          <p:cNvCxnSpPr>
            <a:cxnSpLocks/>
            <a:stCxn id="54" idx="2"/>
            <a:endCxn id="49" idx="0"/>
          </p:cNvCxnSpPr>
          <p:nvPr/>
        </p:nvCxnSpPr>
        <p:spPr>
          <a:xfrm flipH="1">
            <a:off x="1933974" y="5320656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E83F8B-291F-4E28-9DB0-2A8EC17808E8}"/>
              </a:ext>
            </a:extLst>
          </p:cNvPr>
          <p:cNvSpPr/>
          <p:nvPr/>
        </p:nvSpPr>
        <p:spPr>
          <a:xfrm>
            <a:off x="1349459" y="5557425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A43130-64F3-40C3-97B5-B64E8DBC50CE}"/>
              </a:ext>
            </a:extLst>
          </p:cNvPr>
          <p:cNvCxnSpPr>
            <a:cxnSpLocks/>
            <a:stCxn id="49" idx="2"/>
            <a:endCxn id="218" idx="0"/>
          </p:cNvCxnSpPr>
          <p:nvPr/>
        </p:nvCxnSpPr>
        <p:spPr>
          <a:xfrm flipH="1">
            <a:off x="1933973" y="5841434"/>
            <a:ext cx="1" cy="30670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B67B6E-BB98-44A6-912B-3A3A0F99AF64}"/>
              </a:ext>
            </a:extLst>
          </p:cNvPr>
          <p:cNvSpPr/>
          <p:nvPr/>
        </p:nvSpPr>
        <p:spPr>
          <a:xfrm>
            <a:off x="1342157" y="4544854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C1B0581-9975-455C-96D1-90712A5A1739}"/>
              </a:ext>
            </a:extLst>
          </p:cNvPr>
          <p:cNvSpPr/>
          <p:nvPr/>
        </p:nvSpPr>
        <p:spPr>
          <a:xfrm>
            <a:off x="1344671" y="466809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04E9A99-E388-4A69-B2CE-A1DE53FF7D8A}"/>
              </a:ext>
            </a:extLst>
          </p:cNvPr>
          <p:cNvSpPr/>
          <p:nvPr/>
        </p:nvSpPr>
        <p:spPr>
          <a:xfrm>
            <a:off x="1346002" y="4539274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4D8CEC-DDD5-4EB0-9F11-B51F440FA9F7}"/>
              </a:ext>
            </a:extLst>
          </p:cNvPr>
          <p:cNvSpPr/>
          <p:nvPr/>
        </p:nvSpPr>
        <p:spPr>
          <a:xfrm>
            <a:off x="1342157" y="5030893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4D708B-FF82-4CAF-B017-5CD91E229344}"/>
              </a:ext>
            </a:extLst>
          </p:cNvPr>
          <p:cNvSpPr/>
          <p:nvPr/>
        </p:nvSpPr>
        <p:spPr>
          <a:xfrm>
            <a:off x="1336078" y="5154131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09ED71-99CA-4DB3-8EA7-5C9B9852C726}"/>
              </a:ext>
            </a:extLst>
          </p:cNvPr>
          <p:cNvSpPr/>
          <p:nvPr/>
        </p:nvSpPr>
        <p:spPr>
          <a:xfrm>
            <a:off x="1337410" y="502531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FD201B-83A7-417A-B4F4-22F9AFB8195E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935977" y="4834617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9AD7F5-B01B-4676-A215-3F604532047E}"/>
              </a:ext>
            </a:extLst>
          </p:cNvPr>
          <p:cNvSpPr txBox="1"/>
          <p:nvPr/>
        </p:nvSpPr>
        <p:spPr>
          <a:xfrm>
            <a:off x="4526073" y="2437394"/>
            <a:ext cx="5757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 방향으로만 적용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7EFA7-2811-4FAC-B621-5310009176FC}"/>
              </a:ext>
            </a:extLst>
          </p:cNvPr>
          <p:cNvSpPr txBox="1"/>
          <p:nvPr/>
        </p:nvSpPr>
        <p:spPr>
          <a:xfrm>
            <a:off x="4526073" y="449881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4830636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92985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293062" y="2006016"/>
            <a:ext cx="896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오른쪽은 시계열 데이터를 한꺼번에 처리하는 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Time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계층을 사용했고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왼쪽은 같은 구성을 펼친 모습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CCEDDE-2483-4FAB-9931-64822311E84A}"/>
              </a:ext>
            </a:extLst>
          </p:cNvPr>
          <p:cNvGrpSpPr/>
          <p:nvPr/>
        </p:nvGrpSpPr>
        <p:grpSpPr>
          <a:xfrm>
            <a:off x="698982" y="2381840"/>
            <a:ext cx="8607359" cy="4203110"/>
            <a:chOff x="656500" y="1576058"/>
            <a:chExt cx="8607359" cy="462853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8EAE257-30AB-4BCA-9ED2-792C09395DB7}"/>
                </a:ext>
              </a:extLst>
            </p:cNvPr>
            <p:cNvSpPr/>
            <p:nvPr/>
          </p:nvSpPr>
          <p:spPr>
            <a:xfrm>
              <a:off x="7652478" y="2640439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</a:t>
              </a:r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with Loss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F62A86F-EA8C-4F20-B9E3-9FD73B671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168" y="2132451"/>
              <a:ext cx="0" cy="507989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1E04457-2690-464A-9921-FB9F1A2954DB}"/>
                </a:ext>
              </a:extLst>
            </p:cNvPr>
            <p:cNvSpPr/>
            <p:nvPr/>
          </p:nvSpPr>
          <p:spPr>
            <a:xfrm>
              <a:off x="8482573" y="2634049"/>
              <a:ext cx="240888" cy="9206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99B76FD-92D7-498A-A723-A5FC3424BB66}"/>
                </a:ext>
              </a:extLst>
            </p:cNvPr>
            <p:cNvSpPr/>
            <p:nvPr/>
          </p:nvSpPr>
          <p:spPr>
            <a:xfrm>
              <a:off x="8498745" y="2644765"/>
              <a:ext cx="193516" cy="886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7AB7FC-A831-4CF3-99ED-61227E6B58E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8458169" y="3109960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508A23F-AFB3-4C95-B531-EE44736F393D}"/>
                </a:ext>
              </a:extLst>
            </p:cNvPr>
            <p:cNvSpPr/>
            <p:nvPr/>
          </p:nvSpPr>
          <p:spPr>
            <a:xfrm>
              <a:off x="7652478" y="3450853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E779A46-9F0A-4808-B944-534A4418C911}"/>
                </a:ext>
              </a:extLst>
            </p:cNvPr>
            <p:cNvSpPr/>
            <p:nvPr/>
          </p:nvSpPr>
          <p:spPr>
            <a:xfrm>
              <a:off x="7652476" y="4296322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C00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AA5556F-2BE6-40FC-B3A9-668FA6109F6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458166" y="3920374"/>
              <a:ext cx="3" cy="375950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14086BF-E5D9-4F2E-9FA0-C0F9C3879798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458167" y="4765843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42A05EE-A83D-4747-B137-ADB36F4D571B}"/>
                </a:ext>
              </a:extLst>
            </p:cNvPr>
            <p:cNvSpPr/>
            <p:nvPr/>
          </p:nvSpPr>
          <p:spPr>
            <a:xfrm>
              <a:off x="7652476" y="5106735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B1D083D-CF47-4A25-ADAC-8065AA92652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8458167" y="5576256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/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blipFill>
                  <a:blip r:embed="rId3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/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𝐋𝐨𝐬𝐬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921" r="-792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1DA057C-2A24-47BE-84D4-0A122D5D195A}"/>
                </a:ext>
              </a:extLst>
            </p:cNvPr>
            <p:cNvSpPr/>
            <p:nvPr/>
          </p:nvSpPr>
          <p:spPr>
            <a:xfrm>
              <a:off x="8280789" y="4028062"/>
              <a:ext cx="177376" cy="1280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/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</m:t>
                        </m:r>
                      </m:oMath>
                    </m:oMathPara>
                  </a14:m>
                  <a:endParaRPr lang="ko-KR" altLang="en-US" sz="36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16E16EE-F7BF-4D2C-A3BC-DFEB3CC62C0B}"/>
                </a:ext>
              </a:extLst>
            </p:cNvPr>
            <p:cNvSpPr/>
            <p:nvPr/>
          </p:nvSpPr>
          <p:spPr>
            <a:xfrm>
              <a:off x="958114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218708B-B1F0-4EC0-B32E-802DA927D930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1472872" y="1760724"/>
              <a:ext cx="1392665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AFF843FA-B2F8-4421-B35E-06D62D0A8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72872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8987D41-845D-43CE-BA13-DEBD39BE1FBF}"/>
                </a:ext>
              </a:extLst>
            </p:cNvPr>
            <p:cNvSpPr/>
            <p:nvPr/>
          </p:nvSpPr>
          <p:spPr>
            <a:xfrm>
              <a:off x="958114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09508D4-74C6-4F10-BE11-A6119716877E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1463839" y="4346331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8D360B3-0D6A-4E69-AA90-53EE945CAA38}"/>
                </a:ext>
              </a:extLst>
            </p:cNvPr>
            <p:cNvSpPr/>
            <p:nvPr/>
          </p:nvSpPr>
          <p:spPr>
            <a:xfrm>
              <a:off x="950397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42BF8D4-26F5-4ABF-8141-EDB049760E08}"/>
                </a:ext>
              </a:extLst>
            </p:cNvPr>
            <p:cNvCxnSpPr>
              <a:cxnSpLocks/>
            </p:cNvCxnSpPr>
            <p:nvPr/>
          </p:nvCxnSpPr>
          <p:spPr>
            <a:xfrm>
              <a:off x="1465155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/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/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𝑳𝒐𝒔𝒔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58" r="-7258" b="-1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4FD3DB9-E9E5-4B3F-806B-3518D4FD93A8}"/>
                </a:ext>
              </a:extLst>
            </p:cNvPr>
            <p:cNvSpPr/>
            <p:nvPr/>
          </p:nvSpPr>
          <p:spPr>
            <a:xfrm>
              <a:off x="2723756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2FA27F80-CDB1-4A31-AA34-6CEEAC0F3EC9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flipV="1">
              <a:off x="3238515" y="1945390"/>
              <a:ext cx="4530" cy="50732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8AF4AF6-D76A-4209-9398-5D69673FE6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15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32BD095-F639-431D-B3CC-7EC9ABFD9D04}"/>
                </a:ext>
              </a:extLst>
            </p:cNvPr>
            <p:cNvSpPr/>
            <p:nvPr/>
          </p:nvSpPr>
          <p:spPr>
            <a:xfrm>
              <a:off x="2723756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19F233D-4807-4CD9-AC9E-771324C4FB38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225380" y="4346331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C9CA3113-FEE6-428C-8FFF-2CF0E3EF3127}"/>
                </a:ext>
              </a:extLst>
            </p:cNvPr>
            <p:cNvSpPr/>
            <p:nvPr/>
          </p:nvSpPr>
          <p:spPr>
            <a:xfrm>
              <a:off x="2712182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DCFBCE4-F02A-4151-9674-EB787AEA7B38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40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/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3C7D4B5E-993E-4663-A3F2-44666C966B77}"/>
                </a:ext>
              </a:extLst>
            </p:cNvPr>
            <p:cNvSpPr/>
            <p:nvPr/>
          </p:nvSpPr>
          <p:spPr>
            <a:xfrm>
              <a:off x="4739652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661461A-B991-4BF2-B1E2-5C4B21BACFB4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H="1" flipV="1">
              <a:off x="3620552" y="1760724"/>
              <a:ext cx="1633860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606C38D-25B9-411C-8173-A8ECE9681E0C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11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F9192215-F46C-478C-A7A4-7293102BA212}"/>
                </a:ext>
              </a:extLst>
            </p:cNvPr>
            <p:cNvSpPr/>
            <p:nvPr/>
          </p:nvSpPr>
          <p:spPr>
            <a:xfrm>
              <a:off x="4739652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0E7E3C1-9CED-4070-954E-C2CF22215841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5237897" y="4346331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225EA04-13AD-4F09-90FB-029D81F0370E}"/>
                </a:ext>
              </a:extLst>
            </p:cNvPr>
            <p:cNvSpPr/>
            <p:nvPr/>
          </p:nvSpPr>
          <p:spPr>
            <a:xfrm>
              <a:off x="4731935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550DF524-1DC4-49B4-9D32-C287E407C32F}"/>
                </a:ext>
              </a:extLst>
            </p:cNvPr>
            <p:cNvCxnSpPr>
              <a:cxnSpLocks/>
            </p:cNvCxnSpPr>
            <p:nvPr/>
          </p:nvCxnSpPr>
          <p:spPr>
            <a:xfrm>
              <a:off x="5246694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/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𝐓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7080" r="-2655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/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/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/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/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/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/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/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/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E51F1837-32A6-4C4E-885B-F4FE9CE15490}"/>
                </a:ext>
              </a:extLst>
            </p:cNvPr>
            <p:cNvSpPr/>
            <p:nvPr/>
          </p:nvSpPr>
          <p:spPr>
            <a:xfrm>
              <a:off x="950529" y="4007701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110721C-D0A9-40A9-A020-0A61AC86F9CB}"/>
                </a:ext>
              </a:extLst>
            </p:cNvPr>
            <p:cNvSpPr/>
            <p:nvPr/>
          </p:nvSpPr>
          <p:spPr>
            <a:xfrm>
              <a:off x="2721514" y="4007701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30189CAB-87FD-43A7-AAC3-8E5091E7D23B}"/>
                </a:ext>
              </a:extLst>
            </p:cNvPr>
            <p:cNvSpPr/>
            <p:nvPr/>
          </p:nvSpPr>
          <p:spPr>
            <a:xfrm>
              <a:off x="4732552" y="4007701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1F91455-FC3F-435B-9472-E8FF993CB5C7}"/>
                </a:ext>
              </a:extLst>
            </p:cNvPr>
            <p:cNvSpPr/>
            <p:nvPr/>
          </p:nvSpPr>
          <p:spPr>
            <a:xfrm>
              <a:off x="5284867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7F53E7E-B780-4E62-9619-EBF5D9200D81}"/>
                </a:ext>
              </a:extLst>
            </p:cNvPr>
            <p:cNvSpPr/>
            <p:nvPr/>
          </p:nvSpPr>
          <p:spPr>
            <a:xfrm>
              <a:off x="326258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E90D4BE-EBF2-4B5E-AFEC-87B8846DAD0E}"/>
                </a:ext>
              </a:extLst>
            </p:cNvPr>
            <p:cNvSpPr/>
            <p:nvPr/>
          </p:nvSpPr>
          <p:spPr>
            <a:xfrm>
              <a:off x="1496784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BD5AC8A4-B496-41F8-B09F-76B2C6E70FD6}"/>
                </a:ext>
              </a:extLst>
            </p:cNvPr>
            <p:cNvSpPr/>
            <p:nvPr/>
          </p:nvSpPr>
          <p:spPr>
            <a:xfrm>
              <a:off x="473666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39C0D18-4408-40BB-99AC-4100AD7A2A45}"/>
                </a:ext>
              </a:extLst>
            </p:cNvPr>
            <p:cNvSpPr/>
            <p:nvPr/>
          </p:nvSpPr>
          <p:spPr>
            <a:xfrm>
              <a:off x="272504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955112-DA39-41B4-A489-132CDA07B162}"/>
                </a:ext>
              </a:extLst>
            </p:cNvPr>
            <p:cNvSpPr/>
            <p:nvPr/>
          </p:nvSpPr>
          <p:spPr>
            <a:xfrm>
              <a:off x="272653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92FB0F-755F-4D25-9532-7F69084C1864}"/>
                </a:ext>
              </a:extLst>
            </p:cNvPr>
            <p:cNvSpPr/>
            <p:nvPr/>
          </p:nvSpPr>
          <p:spPr>
            <a:xfrm>
              <a:off x="948528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BDFA25F-9A03-4B1D-8630-DBAE2B6F5981}"/>
                </a:ext>
              </a:extLst>
            </p:cNvPr>
            <p:cNvSpPr/>
            <p:nvPr/>
          </p:nvSpPr>
          <p:spPr>
            <a:xfrm>
              <a:off x="950022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19B1CF6-C62C-4FBD-971D-2E80BB865CB8}"/>
                </a:ext>
              </a:extLst>
            </p:cNvPr>
            <p:cNvSpPr/>
            <p:nvPr/>
          </p:nvSpPr>
          <p:spPr>
            <a:xfrm>
              <a:off x="473666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863AA66-90E9-4D1C-9B25-4946A2858800}"/>
                </a:ext>
              </a:extLst>
            </p:cNvPr>
            <p:cNvSpPr/>
            <p:nvPr/>
          </p:nvSpPr>
          <p:spPr>
            <a:xfrm>
              <a:off x="5605855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A3997D8-B220-486A-8B54-4DC8FF2B2B2A}"/>
                </a:ext>
              </a:extLst>
            </p:cNvPr>
            <p:cNvSpPr/>
            <p:nvPr/>
          </p:nvSpPr>
          <p:spPr>
            <a:xfrm>
              <a:off x="560734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60C3460-65CB-4667-8A04-E8C5C01EAE04}"/>
                </a:ext>
              </a:extLst>
            </p:cNvPr>
            <p:cNvSpPr/>
            <p:nvPr/>
          </p:nvSpPr>
          <p:spPr>
            <a:xfrm>
              <a:off x="360966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E4D7EE-4E61-4271-ACD6-5280DAAF7386}"/>
                </a:ext>
              </a:extLst>
            </p:cNvPr>
            <p:cNvSpPr/>
            <p:nvPr/>
          </p:nvSpPr>
          <p:spPr>
            <a:xfrm>
              <a:off x="361115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07E38BD-4D8C-4876-B7CD-C56B6D89A899}"/>
                </a:ext>
              </a:extLst>
            </p:cNvPr>
            <p:cNvSpPr/>
            <p:nvPr/>
          </p:nvSpPr>
          <p:spPr>
            <a:xfrm>
              <a:off x="183613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B20BBE9-7D79-4CB7-BDB3-A6F39F69993C}"/>
                </a:ext>
              </a:extLst>
            </p:cNvPr>
            <p:cNvSpPr/>
            <p:nvPr/>
          </p:nvSpPr>
          <p:spPr>
            <a:xfrm>
              <a:off x="183762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C3D7984-FD8A-44FA-B44B-D951A3F71A44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>
              <a:off x="1993981" y="4064211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1BEE9548-ED28-4CCD-9E1A-BCE020AE56F3}"/>
                </a:ext>
              </a:extLst>
            </p:cNvPr>
            <p:cNvCxnSpPr>
              <a:cxnSpLocks/>
              <a:stCxn id="122" idx="6"/>
              <a:endCxn id="113" idx="2"/>
            </p:cNvCxnSpPr>
            <p:nvPr/>
          </p:nvCxnSpPr>
          <p:spPr>
            <a:xfrm>
              <a:off x="1992489" y="4265147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7994538C-6E08-4BAE-B590-7EE377A9680E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3767508" y="4064211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5E433195-9A8B-4451-A71F-7D619DA4CF65}"/>
                </a:ext>
              </a:extLst>
            </p:cNvPr>
            <p:cNvCxnSpPr>
              <a:cxnSpLocks/>
              <a:stCxn id="120" idx="6"/>
              <a:endCxn id="112" idx="2"/>
            </p:cNvCxnSpPr>
            <p:nvPr/>
          </p:nvCxnSpPr>
          <p:spPr>
            <a:xfrm>
              <a:off x="3766015" y="4265147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EB90BAE3-4E63-4534-8307-49502CA4555D}"/>
                </a:ext>
              </a:extLst>
            </p:cNvPr>
            <p:cNvCxnSpPr>
              <a:cxnSpLocks/>
              <a:stCxn id="119" idx="6"/>
            </p:cNvCxnSpPr>
            <p:nvPr/>
          </p:nvCxnSpPr>
          <p:spPr>
            <a:xfrm>
              <a:off x="5763701" y="4064211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6E77798D-7787-4599-B82E-3E5643AAE4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297" y="426813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/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/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/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/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3CE8DC59-D48F-4B65-85C0-C0679A7D0637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8" y="4072986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C523999C-2C09-41BE-AFC8-4F5DB0E42B1D}"/>
                </a:ext>
              </a:extLst>
            </p:cNvPr>
            <p:cNvCxnSpPr>
              <a:cxnSpLocks/>
            </p:cNvCxnSpPr>
            <p:nvPr/>
          </p:nvCxnSpPr>
          <p:spPr>
            <a:xfrm>
              <a:off x="656500" y="4273922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연결선: 꺾임 167">
              <a:extLst>
                <a:ext uri="{FF2B5EF4-FFF2-40B4-BE49-F238E27FC236}">
                  <a16:creationId xmlns:a16="http://schemas.microsoft.com/office/drawing/2014/main" id="{E2A8EAF7-EE23-4637-8E25-141AB100D78D}"/>
                </a:ext>
              </a:extLst>
            </p:cNvPr>
            <p:cNvCxnSpPr>
              <a:cxnSpLocks/>
              <a:stCxn id="118" idx="6"/>
              <a:endCxn id="90" idx="2"/>
            </p:cNvCxnSpPr>
            <p:nvPr/>
          </p:nvCxnSpPr>
          <p:spPr>
            <a:xfrm flipH="1" flipV="1">
              <a:off x="5254411" y="3557955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620B3C0F-C43E-4746-96A3-1603F430B5E7}"/>
                </a:ext>
              </a:extLst>
            </p:cNvPr>
            <p:cNvCxnSpPr>
              <a:cxnSpLocks/>
              <a:stCxn id="120" idx="6"/>
              <a:endCxn id="80" idx="2"/>
            </p:cNvCxnSpPr>
            <p:nvPr/>
          </p:nvCxnSpPr>
          <p:spPr>
            <a:xfrm flipH="1" flipV="1">
              <a:off x="3238515" y="3557955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연결선: 꺾임 169">
              <a:extLst>
                <a:ext uri="{FF2B5EF4-FFF2-40B4-BE49-F238E27FC236}">
                  <a16:creationId xmlns:a16="http://schemas.microsoft.com/office/drawing/2014/main" id="{2FC1D86F-D004-4103-B9FF-3EDD9074A323}"/>
                </a:ext>
              </a:extLst>
            </p:cNvPr>
            <p:cNvCxnSpPr>
              <a:cxnSpLocks/>
              <a:stCxn id="106" idx="3"/>
              <a:endCxn id="71" idx="2"/>
            </p:cNvCxnSpPr>
            <p:nvPr/>
          </p:nvCxnSpPr>
          <p:spPr>
            <a:xfrm flipH="1" flipV="1">
              <a:off x="1472873" y="3557955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286F45E-FE69-436D-81B5-C4301EF3F5B8}"/>
              </a:ext>
            </a:extLst>
          </p:cNvPr>
          <p:cNvSpPr txBox="1"/>
          <p:nvPr/>
        </p:nvSpPr>
        <p:spPr>
          <a:xfrm>
            <a:off x="260508" y="863683"/>
            <a:ext cx="8775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앞 장에서는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계층을 이용하여 언어 모델을 구현했는데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 모델의 신경망 구성은 다음 그림처럼 생겼다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그리고 시계열 데이터를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</a:t>
            </a:r>
            <a:r>
              <a:rPr lang="ko-KR" altLang="en-US" dirty="0" err="1">
                <a:solidFill>
                  <a:schemeClr val="tx1"/>
                </a:solidFill>
                <a:ea typeface="-2002" pitchFamily="18" charset="-127"/>
              </a:rPr>
              <a:t>개분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 만큼 모아 처리하는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 등을 만들었다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63929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522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모델은 다음에 출현할 단어의 확률분포를 출력한다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5936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30396" y="6378362"/>
            <a:ext cx="1025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384637" y="1484474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29622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59449" y="1459619"/>
            <a:ext cx="106101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870797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091385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11969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32553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53139" y="1995132"/>
            <a:ext cx="131329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379601" y="2067179"/>
            <a:ext cx="1652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31453" y="2056734"/>
            <a:ext cx="323165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52040" y="2056734"/>
            <a:ext cx="323165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72294" y="2056734"/>
            <a:ext cx="323165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004703" y="2056734"/>
            <a:ext cx="323165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13137" y="2056734"/>
            <a:ext cx="323165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33389" y="2056734"/>
            <a:ext cx="323165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696588" y="2056734"/>
            <a:ext cx="323165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0E3438-C719-4EFD-A2D2-0440FD457304}"/>
              </a:ext>
            </a:extLst>
          </p:cNvPr>
          <p:cNvSpPr txBox="1"/>
          <p:nvPr/>
        </p:nvSpPr>
        <p:spPr>
          <a:xfrm>
            <a:off x="4340526" y="1885634"/>
            <a:ext cx="60500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언어 모델에게 문장을 생성시키는 순서를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이번에도 친숙한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말뭉치로 학습한 언어 모델을 예로 생각해보겠다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학습된 언어 모델에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단어를 입력으로 주면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이 언어 모델은 다음 그림과 같은 확률 분포를 출력한다고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61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/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의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미분은 각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에서의 기울기를 나타낸다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blipFill>
                <a:blip r:embed="rId3"/>
                <a:stretch>
                  <a:fillRect t="-15000" r="-1135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B7591B-A525-4AE3-B789-945930A92C0C}"/>
              </a:ext>
            </a:extLst>
          </p:cNvPr>
          <p:cNvCxnSpPr/>
          <p:nvPr/>
        </p:nvCxnSpPr>
        <p:spPr>
          <a:xfrm flipV="1">
            <a:off x="2151530" y="1867220"/>
            <a:ext cx="0" cy="241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F9320D-A4C2-4FC8-BA44-4DB3107F969B}"/>
              </a:ext>
            </a:extLst>
          </p:cNvPr>
          <p:cNvCxnSpPr>
            <a:cxnSpLocks/>
          </p:cNvCxnSpPr>
          <p:nvPr/>
        </p:nvCxnSpPr>
        <p:spPr>
          <a:xfrm flipV="1">
            <a:off x="1191025" y="3882357"/>
            <a:ext cx="29353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E0C8A32-D5B7-4729-B04F-32FE02ADDE59}"/>
              </a:ext>
            </a:extLst>
          </p:cNvPr>
          <p:cNvSpPr/>
          <p:nvPr/>
        </p:nvSpPr>
        <p:spPr>
          <a:xfrm>
            <a:off x="1321654" y="2228369"/>
            <a:ext cx="1636699" cy="1652067"/>
          </a:xfrm>
          <a:custGeom>
            <a:avLst/>
            <a:gdLst>
              <a:gd name="connsiteX0" fmla="*/ 0 w 1636699"/>
              <a:gd name="connsiteY0" fmla="*/ 0 h 1652067"/>
              <a:gd name="connsiteX1" fmla="*/ 829876 w 1636699"/>
              <a:gd name="connsiteY1" fmla="*/ 1652067 h 1652067"/>
              <a:gd name="connsiteX2" fmla="*/ 1636699 w 1636699"/>
              <a:gd name="connsiteY2" fmla="*/ 0 h 165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6699" h="1652067">
                <a:moveTo>
                  <a:pt x="0" y="0"/>
                </a:moveTo>
                <a:cubicBezTo>
                  <a:pt x="278546" y="826033"/>
                  <a:pt x="557093" y="1652067"/>
                  <a:pt x="829876" y="1652067"/>
                </a:cubicBezTo>
                <a:cubicBezTo>
                  <a:pt x="1102659" y="1652067"/>
                  <a:pt x="1369679" y="826033"/>
                  <a:pt x="1636699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9C4B6-F262-41BB-8653-A575D8BFE8A9}"/>
              </a:ext>
            </a:extLst>
          </p:cNvPr>
          <p:cNvCxnSpPr>
            <a:cxnSpLocks/>
          </p:cNvCxnSpPr>
          <p:nvPr/>
        </p:nvCxnSpPr>
        <p:spPr>
          <a:xfrm flipH="1">
            <a:off x="2182266" y="1867220"/>
            <a:ext cx="998925" cy="2412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DA63BAD-C640-40B4-913D-BBB1F6408888}"/>
              </a:ext>
            </a:extLst>
          </p:cNvPr>
          <p:cNvSpPr/>
          <p:nvPr/>
        </p:nvSpPr>
        <p:spPr>
          <a:xfrm>
            <a:off x="2613424" y="3123672"/>
            <a:ext cx="61096" cy="61096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06F982-EC85-4158-B991-C278F60306E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151530" y="3154220"/>
            <a:ext cx="461894" cy="31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5919F5-45B2-4DEE-B966-FAD189BF83E8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2643972" y="3184768"/>
            <a:ext cx="0" cy="6956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/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blipFill>
                <a:blip r:embed="rId4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/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blipFill>
                <a:blip r:embed="rId5"/>
                <a:stretch>
                  <a:fillRect l="-21053" r="-21053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30485" y="483404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243200545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99309" y="1329142"/>
            <a:ext cx="1969003" cy="1302979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확률분포대로 단어를 하나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샘플링한다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695074"/>
            <a:ext cx="0" cy="40658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41620" y="6378362"/>
            <a:ext cx="913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573264" y="1474606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592147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791081" y="1449751"/>
            <a:ext cx="91839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974020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164957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55890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46824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37759" y="1985264"/>
            <a:ext cx="113676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568905" y="2057311"/>
            <a:ext cx="1430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527229" y="2046866"/>
            <a:ext cx="279726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718165" y="2046866"/>
            <a:ext cx="279726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908813" y="2046866"/>
            <a:ext cx="279726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109982" y="2046866"/>
            <a:ext cx="279726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90398" y="2046866"/>
            <a:ext cx="279726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81044" y="2046866"/>
            <a:ext cx="279726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708864" y="2046866"/>
            <a:ext cx="279726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374922" y="5077107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376414" y="476807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464" y="4845047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154082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902234" y="6342268"/>
            <a:ext cx="4090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548D3DF-BE59-456E-852C-3EE6032FAC86}"/>
              </a:ext>
            </a:extLst>
          </p:cNvPr>
          <p:cNvCxnSpPr>
            <a:cxnSpLocks/>
            <a:stCxn id="38" idx="3"/>
            <a:endCxn id="50" idx="0"/>
          </p:cNvCxnSpPr>
          <p:nvPr/>
        </p:nvCxnSpPr>
        <p:spPr>
          <a:xfrm>
            <a:off x="3168312" y="1980632"/>
            <a:ext cx="938457" cy="436163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F3E74E-2B6D-4E53-9634-9B05DEA81D95}"/>
              </a:ext>
            </a:extLst>
          </p:cNvPr>
          <p:cNvSpPr txBox="1"/>
          <p:nvPr/>
        </p:nvSpPr>
        <p:spPr>
          <a:xfrm>
            <a:off x="4438569" y="1665055"/>
            <a:ext cx="59234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지금까지 주어진 단어들 에서 다음에 출현하는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확률 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결과를 기초로 다음 단어를 새로 생성하려면 어떻게 해야 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선택하는 방법을 떠올릴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선택할 뿐이므로 결과가 일정하게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정해지는 결정적인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확률적으로 선택하는 방법도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후보 단어의 확률에 맞게 선택하는 것으로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높은 단어는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선택되기 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낮은 단어는 선택되기 어려워진다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방식에서는 선택되는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매번 다를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매번 다른 문장을 생성하도록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편이 생성되는 문장이 다양해 져서 재미있을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0713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448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 출력과 샘플링을 반복한다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12745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261648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1940609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1961175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1974804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940610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261648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261646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940608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261646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940608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1906838" y="6405456"/>
            <a:ext cx="76996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427880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43793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11436" y="1910718"/>
            <a:ext cx="77393" cy="55321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765600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1926504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087405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248306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409208" y="2399089"/>
            <a:ext cx="95796" cy="6484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424206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89086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49989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10649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1880176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032214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192873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384858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497709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498966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2630726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629469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1940610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260735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261993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229" y="5007121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288951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752298" y="6370881"/>
            <a:ext cx="5601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4A0D68-962C-4DF8-A698-435D6E282799}"/>
              </a:ext>
            </a:extLst>
          </p:cNvPr>
          <p:cNvSpPr/>
          <p:nvPr/>
        </p:nvSpPr>
        <p:spPr>
          <a:xfrm>
            <a:off x="3089111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C13F76E-1E53-431A-983D-B02781950330}"/>
              </a:ext>
            </a:extLst>
          </p:cNvPr>
          <p:cNvSpPr/>
          <p:nvPr/>
        </p:nvSpPr>
        <p:spPr>
          <a:xfrm>
            <a:off x="3238014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6CCDEE7-EA12-4D03-ADB5-CDA79DBA7AFE}"/>
              </a:ext>
            </a:extLst>
          </p:cNvPr>
          <p:cNvCxnSpPr>
            <a:cxnSpLocks/>
          </p:cNvCxnSpPr>
          <p:nvPr/>
        </p:nvCxnSpPr>
        <p:spPr>
          <a:xfrm flipV="1">
            <a:off x="3916975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325ED55A-EB6C-4AF4-BE38-A3443B1A209C}"/>
              </a:ext>
            </a:extLst>
          </p:cNvPr>
          <p:cNvSpPr/>
          <p:nvPr/>
        </p:nvSpPr>
        <p:spPr>
          <a:xfrm>
            <a:off x="3937541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E167D2-F627-45EB-8BF6-2C709958B418}"/>
              </a:ext>
            </a:extLst>
          </p:cNvPr>
          <p:cNvSpPr/>
          <p:nvPr/>
        </p:nvSpPr>
        <p:spPr>
          <a:xfrm>
            <a:off x="3951169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330F22E-4E8C-4D36-A47B-6DB1928786B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916976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8ACDECB-4044-49E9-9DCE-E97BC8A14825}"/>
              </a:ext>
            </a:extLst>
          </p:cNvPr>
          <p:cNvSpPr/>
          <p:nvPr/>
        </p:nvSpPr>
        <p:spPr>
          <a:xfrm>
            <a:off x="3238014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F4AC2B5-4AB1-48D1-8666-EEE384D9CBCC}"/>
              </a:ext>
            </a:extLst>
          </p:cNvPr>
          <p:cNvSpPr/>
          <p:nvPr/>
        </p:nvSpPr>
        <p:spPr>
          <a:xfrm>
            <a:off x="3238012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BBD078F-3F98-4635-BA74-D72397F05F5A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3916974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1D08598-02E8-435D-84FB-2F8C69D660BB}"/>
              </a:ext>
            </a:extLst>
          </p:cNvPr>
          <p:cNvSpPr/>
          <p:nvPr/>
        </p:nvSpPr>
        <p:spPr>
          <a:xfrm>
            <a:off x="3238012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3C75CC-6E90-4776-A3A5-D3797ADF276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3916974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E531820-829A-42B9-8339-F453DECF74B2}"/>
              </a:ext>
            </a:extLst>
          </p:cNvPr>
          <p:cNvCxnSpPr/>
          <p:nvPr/>
        </p:nvCxnSpPr>
        <p:spPr>
          <a:xfrm flipV="1">
            <a:off x="3404245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1B94D3-B3D9-432C-A36C-B27C93217F24}"/>
              </a:ext>
            </a:extLst>
          </p:cNvPr>
          <p:cNvSpPr/>
          <p:nvPr/>
        </p:nvSpPr>
        <p:spPr>
          <a:xfrm>
            <a:off x="3420159" y="2374153"/>
            <a:ext cx="87417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45C20D-957B-4C31-9A2B-743A5E78DACB}"/>
              </a:ext>
            </a:extLst>
          </p:cNvPr>
          <p:cNvSpPr/>
          <p:nvPr/>
        </p:nvSpPr>
        <p:spPr>
          <a:xfrm>
            <a:off x="3587802" y="2407381"/>
            <a:ext cx="76754" cy="5655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86834E-EE49-4485-9F36-B966E7AF81E0}"/>
              </a:ext>
            </a:extLst>
          </p:cNvPr>
          <p:cNvSpPr/>
          <p:nvPr/>
        </p:nvSpPr>
        <p:spPr>
          <a:xfrm>
            <a:off x="3741966" y="2153910"/>
            <a:ext cx="95796" cy="31002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B08657-E099-4662-8994-3B6B1135F83D}"/>
              </a:ext>
            </a:extLst>
          </p:cNvPr>
          <p:cNvSpPr/>
          <p:nvPr/>
        </p:nvSpPr>
        <p:spPr>
          <a:xfrm>
            <a:off x="3902869" y="2394864"/>
            <a:ext cx="93602" cy="6906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251965-E054-4606-B695-B06D5531CD47}"/>
              </a:ext>
            </a:extLst>
          </p:cNvPr>
          <p:cNvSpPr/>
          <p:nvPr/>
        </p:nvSpPr>
        <p:spPr>
          <a:xfrm>
            <a:off x="4063770" y="2422236"/>
            <a:ext cx="83932" cy="4169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9E6FB6-84BE-4F45-AF90-4EDDEEFC804D}"/>
              </a:ext>
            </a:extLst>
          </p:cNvPr>
          <p:cNvSpPr/>
          <p:nvPr/>
        </p:nvSpPr>
        <p:spPr>
          <a:xfrm>
            <a:off x="4224672" y="1989411"/>
            <a:ext cx="96580" cy="47452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80C763D-8DDA-4E59-9833-B73ADCB7460E}"/>
              </a:ext>
            </a:extLst>
          </p:cNvPr>
          <p:cNvSpPr/>
          <p:nvPr/>
        </p:nvSpPr>
        <p:spPr>
          <a:xfrm>
            <a:off x="4385574" y="2363978"/>
            <a:ext cx="86933" cy="9995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78E93F-6B5E-433F-A8CD-011F40177E81}"/>
              </a:ext>
            </a:extLst>
          </p:cNvPr>
          <p:cNvCxnSpPr>
            <a:cxnSpLocks/>
          </p:cNvCxnSpPr>
          <p:nvPr/>
        </p:nvCxnSpPr>
        <p:spPr>
          <a:xfrm>
            <a:off x="3400572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DF4CC-201B-497E-BAF4-1675D1094854}"/>
              </a:ext>
            </a:extLst>
          </p:cNvPr>
          <p:cNvSpPr txBox="1"/>
          <p:nvPr/>
        </p:nvSpPr>
        <p:spPr>
          <a:xfrm>
            <a:off x="3365451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4592F3-D208-4703-A904-0B443A5FF171}"/>
              </a:ext>
            </a:extLst>
          </p:cNvPr>
          <p:cNvSpPr txBox="1"/>
          <p:nvPr/>
        </p:nvSpPr>
        <p:spPr>
          <a:xfrm>
            <a:off x="3526354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695E6E-E634-4B4A-A8F2-F4B64302DB19}"/>
              </a:ext>
            </a:extLst>
          </p:cNvPr>
          <p:cNvSpPr txBox="1"/>
          <p:nvPr/>
        </p:nvSpPr>
        <p:spPr>
          <a:xfrm>
            <a:off x="3687015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382EC8-A956-44A3-8730-6A74E1FA3997}"/>
              </a:ext>
            </a:extLst>
          </p:cNvPr>
          <p:cNvSpPr txBox="1"/>
          <p:nvPr/>
        </p:nvSpPr>
        <p:spPr>
          <a:xfrm>
            <a:off x="3856542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05EA65-07A6-48B3-8A98-8E4A00DD3152}"/>
              </a:ext>
            </a:extLst>
          </p:cNvPr>
          <p:cNvSpPr txBox="1"/>
          <p:nvPr/>
        </p:nvSpPr>
        <p:spPr>
          <a:xfrm>
            <a:off x="4008580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27CD36-A725-4C51-8E69-E2763C924ACB}"/>
              </a:ext>
            </a:extLst>
          </p:cNvPr>
          <p:cNvSpPr txBox="1"/>
          <p:nvPr/>
        </p:nvSpPr>
        <p:spPr>
          <a:xfrm>
            <a:off x="4169238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440F61-8877-43E6-B0DC-F1FFDD8F64E2}"/>
              </a:ext>
            </a:extLst>
          </p:cNvPr>
          <p:cNvSpPr txBox="1"/>
          <p:nvPr/>
        </p:nvSpPr>
        <p:spPr>
          <a:xfrm>
            <a:off x="4361224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7A7E85F-804E-47C0-9404-8FD80F3ECE54}"/>
              </a:ext>
            </a:extLst>
          </p:cNvPr>
          <p:cNvSpPr/>
          <p:nvPr/>
        </p:nvSpPr>
        <p:spPr>
          <a:xfrm>
            <a:off x="4474074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636F1C7-57FD-4E7E-80D1-412856E27608}"/>
              </a:ext>
            </a:extLst>
          </p:cNvPr>
          <p:cNvSpPr/>
          <p:nvPr/>
        </p:nvSpPr>
        <p:spPr>
          <a:xfrm>
            <a:off x="4475332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2C74CE0-677B-48AB-824E-690E316308C5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4607091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04556AC-9D1A-45B1-92E7-8E63755C9629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4605834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D6996ADB-C9BC-472C-B428-CA422720327E}"/>
              </a:ext>
            </a:extLst>
          </p:cNvPr>
          <p:cNvCxnSpPr>
            <a:cxnSpLocks/>
            <a:stCxn id="84" idx="6"/>
            <a:endCxn id="58" idx="2"/>
          </p:cNvCxnSpPr>
          <p:nvPr/>
        </p:nvCxnSpPr>
        <p:spPr>
          <a:xfrm flipH="1" flipV="1">
            <a:off x="3916976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0A20E13F-DCA0-445C-BEC0-D607716EEA23}"/>
              </a:ext>
            </a:extLst>
          </p:cNvPr>
          <p:cNvSpPr/>
          <p:nvPr/>
        </p:nvSpPr>
        <p:spPr>
          <a:xfrm>
            <a:off x="3237101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CB15B22-6100-40EB-824B-ED28CA5C7388}"/>
              </a:ext>
            </a:extLst>
          </p:cNvPr>
          <p:cNvSpPr/>
          <p:nvPr/>
        </p:nvSpPr>
        <p:spPr>
          <a:xfrm>
            <a:off x="3238358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2971ECF-E25A-48C4-8190-FAD36A1027F2}"/>
              </a:ext>
            </a:extLst>
          </p:cNvPr>
          <p:cNvSpPr txBox="1"/>
          <p:nvPr/>
        </p:nvSpPr>
        <p:spPr>
          <a:xfrm>
            <a:off x="5303537" y="6372539"/>
            <a:ext cx="507714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C0274E0-19AF-4395-A3D2-96A619EFAA46}"/>
              </a:ext>
            </a:extLst>
          </p:cNvPr>
          <p:cNvCxnSpPr>
            <a:cxnSpLocks/>
            <a:stCxn id="52" idx="3"/>
            <a:endCxn id="93" idx="0"/>
          </p:cNvCxnSpPr>
          <p:nvPr/>
        </p:nvCxnSpPr>
        <p:spPr>
          <a:xfrm>
            <a:off x="4748405" y="2394864"/>
            <a:ext cx="808989" cy="397767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B42B810-3A77-47D0-BF14-43B727CAB4CF}"/>
              </a:ext>
            </a:extLst>
          </p:cNvPr>
          <p:cNvSpPr txBox="1"/>
          <p:nvPr/>
        </p:nvSpPr>
        <p:spPr>
          <a:xfrm>
            <a:off x="5921772" y="1122915"/>
            <a:ext cx="45015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계속해서 두 번째 단어를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방금 생성한 단어인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언어 모델에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입력하여 다음 단어의 확률 분포를 얻는다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그 확률분포를 기초로 다음에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출현할 단어를 샘플링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이 작업을 원하는 만큼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새로운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 주목할 것은 이렇게 생성한 문장은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데이터에는 존재하지 않는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 그대로 새로운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생성된 문장이라는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 언어 모델은 훈련 데이터를 암기한 것이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데이터에서 사용된 단어의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정렬 패턴을 학습한 것이기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언어 모델이 말뭉치로부터 단어의 출현 패턴을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올바르게 학습할 수 있다면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모델이 새로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생성하는 문장은 우리 인간에게도 자연스럽고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의미가 통하는 문장일 것으로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215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문장 생성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9696183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더 좋은 문장으로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5683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언어 모델이 있으면 좋은 문장을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장에서 더 좋은 언어 모델을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BetterRnnln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클래스로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문장 생성 기능을 추가하겠다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모델을 한 단계 더 개선하고 한층 더 큰 말뭉치를 사용하면 더 자연스러운 문장을 생성해줄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3895-4126-4956-960D-B2A78B4C67EF}"/>
              </a:ext>
            </a:extLst>
          </p:cNvPr>
          <p:cNvSpPr txBox="1"/>
          <p:nvPr/>
        </p:nvSpPr>
        <p:spPr>
          <a:xfrm>
            <a:off x="497990" y="3135812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2446517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48643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682629" y="2109118"/>
            <a:ext cx="82541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데이터는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음성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동영상 데이터는 모두 시계열 데이터이다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시계열 데이터를 또 다른 시계열 데이터로 변환하는 문제도 숱하게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기계 번역이나 음성 인식을 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외에도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챗봇처럼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대화하는 애플리케이션이나 컴파일러처럼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코드를 기계어로 변환하는 작업도 생각해볼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입력과 출력이 시계열 데이터인 문제는 아주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우리는 시계열 데이터를 다른 시계열 데이터로 변환하는 모델을 생각해볼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위한 기법으로 여기에서는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방법을 살펴보겠다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06595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3979" y="1002213"/>
            <a:ext cx="53181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모델이라고도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데이터를 인코딩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데이터를 디코딩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구조를 구체적인 예를 들어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우리말을 영어로 번역하는 예를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69C0A-41B1-4E24-8C60-894A42B4F770}"/>
              </a:ext>
            </a:extLst>
          </p:cNvPr>
          <p:cNvSpPr/>
          <p:nvPr/>
        </p:nvSpPr>
        <p:spPr>
          <a:xfrm>
            <a:off x="1376003" y="4757536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93823D-6A78-477A-9A13-538768E17A8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987384" y="5071836"/>
            <a:ext cx="614100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2B7FFA-0ED1-4ACA-80B4-855DC29E56D4}"/>
              </a:ext>
            </a:extLst>
          </p:cNvPr>
          <p:cNvSpPr/>
          <p:nvPr/>
        </p:nvSpPr>
        <p:spPr>
          <a:xfrm>
            <a:off x="3601484" y="4757535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814F32-694E-4D37-B7ED-749955A2C80D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2181694" y="5386137"/>
            <a:ext cx="0" cy="3774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8637DA-3F93-43CB-BF34-9C5DBB6E5E96}"/>
              </a:ext>
            </a:extLst>
          </p:cNvPr>
          <p:cNvSpPr txBox="1"/>
          <p:nvPr/>
        </p:nvSpPr>
        <p:spPr>
          <a:xfrm>
            <a:off x="1156274" y="5763627"/>
            <a:ext cx="20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04E68F-D932-49B6-92C5-EFF39CEE7F3C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>
            <a:off x="4407174" y="4393763"/>
            <a:ext cx="1" cy="3637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8A3A29-7368-4D7D-BCFE-B20A0697D1D3}"/>
              </a:ext>
            </a:extLst>
          </p:cNvPr>
          <p:cNvSpPr txBox="1"/>
          <p:nvPr/>
        </p:nvSpPr>
        <p:spPr>
          <a:xfrm>
            <a:off x="3761920" y="4055209"/>
            <a:ext cx="129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am a cat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1156274" y="3586829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번역을 수행하는 예</a:t>
            </a:r>
          </a:p>
        </p:txBody>
      </p:sp>
    </p:spTree>
    <p:extLst>
      <p:ext uri="{BB962C8B-B14F-4D97-AF65-F5344CB8AC3E}">
        <p14:creationId xmlns:p14="http://schemas.microsoft.com/office/powerpoint/2010/main" val="324090624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68882" y="818753"/>
            <a:ext cx="786465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출발어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인코딩한다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그 인코딩한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인코딩한 정보에는 번역에 필요한 정보가 조밀하게 응축되어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Docder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조밀하게 응축된 정보를 바탕으로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협력하여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전체 과정을 자세히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처리에 집중해보자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8882" y="3614200"/>
            <a:ext cx="3690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계층을 다음과 같이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54D145-998C-4793-B9E5-1B70DE4F47DE}"/>
              </a:ext>
            </a:extLst>
          </p:cNvPr>
          <p:cNvSpPr txBox="1"/>
          <p:nvPr/>
        </p:nvSpPr>
        <p:spPr>
          <a:xfrm>
            <a:off x="456106" y="409366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FC017F-3495-4A44-892A-A041BC1CCCD3}"/>
              </a:ext>
            </a:extLst>
          </p:cNvPr>
          <p:cNvGrpSpPr/>
          <p:nvPr/>
        </p:nvGrpSpPr>
        <p:grpSpPr>
          <a:xfrm>
            <a:off x="775462" y="4575677"/>
            <a:ext cx="1671876" cy="1692578"/>
            <a:chOff x="727335" y="4507832"/>
            <a:chExt cx="1787264" cy="180939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090A8DA-3174-4B8C-876F-792E752533B1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0C499E6-35F4-4A0B-9678-185A3F7E550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626976-936F-4E56-BA9D-45759BBA30BF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A0D2D4D-5ED8-40BA-B4D1-B0A82F5630E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355D9A-8453-4DF5-8949-A30A76DCB282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4172E7-21EF-4A74-BDE5-3CF53F5FB92E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890381-B25F-4035-8BDD-A800BF2AE7A8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16D350F-3B16-4944-A189-D9EE1205D571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D73836F-3035-4118-A090-5B7E979D3BE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771481-2348-45D5-B6D2-B614AF5359BC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4FD034E-AF32-4CDF-9F3E-644DD85A753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A7A2FF-0D47-47CB-8670-67D2FF5E38A6}"/>
              </a:ext>
            </a:extLst>
          </p:cNvPr>
          <p:cNvGrpSpPr/>
          <p:nvPr/>
        </p:nvGrpSpPr>
        <p:grpSpPr>
          <a:xfrm>
            <a:off x="2447338" y="4575677"/>
            <a:ext cx="1671876" cy="1692578"/>
            <a:chOff x="727335" y="4507832"/>
            <a:chExt cx="1787264" cy="180939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DB9263A-C145-4971-9CAB-4241F41886AE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2940C0-5147-44C1-A7B7-9F93D30858E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C71F34-4173-484E-B24F-7888DEB8AC9A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DF28A01-D502-4457-AD81-7821ECEAF9B9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9B3E127-07A9-4C48-A7A3-685CE74ADCE5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4D81BB-C7F3-47E2-A171-F2D2B8F0C09B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818375F-CC97-4504-A590-98A172406746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59D2542-63F3-4C0A-B7D4-2DBD709E54E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9CDF63C-05DF-46AD-BC69-AEE34AACD49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1A02E4-5551-485F-A8DA-EB87F430FE5D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9597896-3102-410F-B92C-54E6B6495BED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D6ECFB-028C-43ED-8524-F501B8359CB1}"/>
              </a:ext>
            </a:extLst>
          </p:cNvPr>
          <p:cNvGrpSpPr/>
          <p:nvPr/>
        </p:nvGrpSpPr>
        <p:grpSpPr>
          <a:xfrm>
            <a:off x="4119214" y="4575677"/>
            <a:ext cx="1671876" cy="1692578"/>
            <a:chOff x="727335" y="4507832"/>
            <a:chExt cx="1787264" cy="180939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D2838F5-9A6B-4C5B-92EC-C3D6E11A4E76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413F9C5-46E3-4F7E-8913-F0A7B93391D1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61A38B-45B0-419A-9552-09A42CB0FD07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E93B375-E8DF-4EB7-8F20-EC9F10602377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F916AA-2DBA-4C1E-8B89-9705A69D145F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E45EF1-5B36-47EE-B8C4-BF44DA43A839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2D0948E5-1C14-4C21-8A33-86B23249EED5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C293074-EB98-464A-A1A6-B56282C2C32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D5D567A2-F0D0-4A91-AB6C-C4E7B078239B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F262FFA-0B52-4358-838B-63B3CCB0A969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B212151-99B0-46A2-B945-7AC9B38E6F69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14204E-8A28-4207-AE6B-363015AFD6F0}"/>
              </a:ext>
            </a:extLst>
          </p:cNvPr>
          <p:cNvGrpSpPr/>
          <p:nvPr/>
        </p:nvGrpSpPr>
        <p:grpSpPr>
          <a:xfrm>
            <a:off x="5791091" y="4575677"/>
            <a:ext cx="1671876" cy="1692578"/>
            <a:chOff x="727335" y="4507832"/>
            <a:chExt cx="1787264" cy="180939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310B597-34CF-4144-B43C-8840DCE99367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A535815-B4F8-43DF-BBB8-A6407D27C1A2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33594B9-1A09-41D2-AA02-9DD480502314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55B2FDBD-B78C-4442-9BDD-7BBEB10B65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36CC93-F53E-412C-BE3B-C26A60026BC8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7A1DA9C-D6B7-47CD-84A9-7F64A199442D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9E096B0-77B2-4DF5-8BC9-5B004E99B36B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F4A4A4D-6A89-4CB0-9089-A12E4ACAEF9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2DF125FD-F8BD-4870-AC99-094C36EAC22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2C31B38-82FD-47E7-AFDA-B6CAA168D574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B94B1BE-97FD-4BC1-AD7B-B9CB35D52B4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622CAAC-EE46-4CB3-9E69-878F6B34FF58}"/>
              </a:ext>
            </a:extLst>
          </p:cNvPr>
          <p:cNvSpPr/>
          <p:nvPr/>
        </p:nvSpPr>
        <p:spPr>
          <a:xfrm>
            <a:off x="7463819" y="4885542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6EF2CA6-136C-41F4-B37E-E88C04573B1B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8098946" y="5286086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92A87B8-9BED-4C81-AF4D-290242F8760B}"/>
              </a:ext>
            </a:extLst>
          </p:cNvPr>
          <p:cNvSpPr/>
          <p:nvPr/>
        </p:nvSpPr>
        <p:spPr>
          <a:xfrm>
            <a:off x="7463819" y="5576898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549419-4656-4D64-A388-EEE8BD7B188E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8098946" y="5977441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8163A8AB-5041-45AE-A4CA-36EF2C9D7676}"/>
              </a:ext>
            </a:extLst>
          </p:cNvPr>
          <p:cNvSpPr/>
          <p:nvPr/>
        </p:nvSpPr>
        <p:spPr>
          <a:xfrm>
            <a:off x="8612576" y="516158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B2D1E75-A114-42F0-9772-0F9B20D6F29C}"/>
              </a:ext>
            </a:extLst>
          </p:cNvPr>
          <p:cNvSpPr/>
          <p:nvPr/>
        </p:nvSpPr>
        <p:spPr>
          <a:xfrm>
            <a:off x="8613752" y="4897953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7F91BD5-863B-4828-9717-042ABA291AC2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8737006" y="4960199"/>
            <a:ext cx="397837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7B71995-A74A-4AE9-AC3F-A28ABF5EB5E0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8735830" y="5223835"/>
            <a:ext cx="5769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71646C8-45AC-4BA6-8E30-4E90B4427CDA}"/>
              </a:ext>
            </a:extLst>
          </p:cNvPr>
          <p:cNvCxnSpPr>
            <a:cxnSpLocks/>
            <a:stCxn id="77" idx="6"/>
          </p:cNvCxnSpPr>
          <p:nvPr/>
        </p:nvCxnSpPr>
        <p:spPr>
          <a:xfrm flipH="1" flipV="1">
            <a:off x="8140670" y="4575677"/>
            <a:ext cx="595160" cy="648158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F5CC8D73-FC08-434A-98A7-30E857B1962F}"/>
              </a:ext>
            </a:extLst>
          </p:cNvPr>
          <p:cNvSpPr/>
          <p:nvPr/>
        </p:nvSpPr>
        <p:spPr>
          <a:xfrm>
            <a:off x="7462967" y="5158164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D4CBE5D-279D-489A-89FA-7A02FF3546B5}"/>
              </a:ext>
            </a:extLst>
          </p:cNvPr>
          <p:cNvSpPr/>
          <p:nvPr/>
        </p:nvSpPr>
        <p:spPr>
          <a:xfrm>
            <a:off x="7464144" y="489452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/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E6A2BCD-4F1D-4BB9-8FD6-3ADEA06ECE63}"/>
              </a:ext>
            </a:extLst>
          </p:cNvPr>
          <p:cNvSpPr txBox="1"/>
          <p:nvPr/>
        </p:nvSpPr>
        <p:spPr>
          <a:xfrm>
            <a:off x="7840126" y="6265590"/>
            <a:ext cx="517632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D152DE-8BBB-40A2-A33C-FAEB86C16819}"/>
              </a:ext>
            </a:extLst>
          </p:cNvPr>
          <p:cNvSpPr txBox="1"/>
          <p:nvPr/>
        </p:nvSpPr>
        <p:spPr>
          <a:xfrm>
            <a:off x="1236598" y="62682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B1E651-CA95-4EB2-AC9B-7F8AE86EE288}"/>
              </a:ext>
            </a:extLst>
          </p:cNvPr>
          <p:cNvSpPr txBox="1"/>
          <p:nvPr/>
        </p:nvSpPr>
        <p:spPr>
          <a:xfrm>
            <a:off x="2908473" y="62675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4B5C23-CF7A-4AE6-9C2D-D020A9A0A178}"/>
              </a:ext>
            </a:extLst>
          </p:cNvPr>
          <p:cNvSpPr txBox="1"/>
          <p:nvPr/>
        </p:nvSpPr>
        <p:spPr>
          <a:xfrm>
            <a:off x="4406403" y="6267553"/>
            <a:ext cx="697573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9B101-73C2-44E3-A831-4A289E998B70}"/>
              </a:ext>
            </a:extLst>
          </p:cNvPr>
          <p:cNvSpPr txBox="1"/>
          <p:nvPr/>
        </p:nvSpPr>
        <p:spPr>
          <a:xfrm>
            <a:off x="6166754" y="6266520"/>
            <a:ext cx="520631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4129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561124" y="1087458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1828579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1842208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1632283" y="1762470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2365113" y="4259886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2366370" y="397805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3334213" y="1766153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1065890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1674855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1674856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1065890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1065888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1674854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1065888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1674854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2293825" y="4044598"/>
            <a:ext cx="55368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2292698" y="4326428"/>
            <a:ext cx="5536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1674856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FBACFEF-7E5F-4089-B01B-0EF93A8938CA}"/>
              </a:ext>
            </a:extLst>
          </p:cNvPr>
          <p:cNvCxnSpPr>
            <a:cxnSpLocks/>
            <a:stCxn id="193" idx="3"/>
            <a:endCxn id="95" idx="1"/>
          </p:cNvCxnSpPr>
          <p:nvPr/>
        </p:nvCxnSpPr>
        <p:spPr>
          <a:xfrm>
            <a:off x="670830" y="4178881"/>
            <a:ext cx="3950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F501C5-A45A-41B0-A23C-7CE50602A067}"/>
              </a:ext>
            </a:extLst>
          </p:cNvPr>
          <p:cNvGrpSpPr/>
          <p:nvPr/>
        </p:nvGrpSpPr>
        <p:grpSpPr>
          <a:xfrm>
            <a:off x="2838504" y="2083886"/>
            <a:ext cx="1781623" cy="3359045"/>
            <a:chOff x="2746262" y="1815181"/>
            <a:chExt cx="1781623" cy="3359045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922132B-A78B-4917-A5BD-2FD20A697D3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5414F9F-F13B-463B-9FDD-0CAB0EA1F2F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0EA41BE-556E-48F0-BD39-C6DB8149DEA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4BA9B2E-D1C7-4F50-B5AE-A48296A4C5E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65AC8D49-A9F0-4CA9-9588-EAF271A37E11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FBBAC1A4-4B62-4E35-9164-C53DB1485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C0D0892C-B703-437E-86C5-6C055E880C43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BC7C883-5F51-4A5A-B9F7-65E73FB30CF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1C425CA-D749-4AC6-95B1-5AF905D405E2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5291194-CB47-4F66-8ED2-D27C2F860B37}"/>
                </a:ext>
              </a:extLst>
            </p:cNvPr>
            <p:cNvCxnSpPr>
              <a:cxnSpLocks/>
              <a:stCxn id="11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C935943E-3793-4F7A-9C92-2CBCF43C7DB0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7545CCC5-857F-4E5B-A2D4-EDC48D8C50AF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35E02F35-73CF-43B7-AD70-5E38FE024975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6CB05AB-54F6-44E2-AF84-AD3C986B1C40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ABDCA97-264B-4BF4-8217-0F2815468C5A}"/>
                </a:ext>
              </a:extLst>
            </p:cNvPr>
            <p:cNvCxnSpPr>
              <a:cxnSpLocks/>
              <a:stCxn id="120" idx="6"/>
              <a:endCxn id="11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ED4092E-C70A-4DEF-9FE9-CCC6EC0CEBF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8C23B57-D934-4447-8EEA-75F7ED5E7142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5231E4B-0E15-4C4E-9F10-4A65C32D7EEC}"/>
              </a:ext>
            </a:extLst>
          </p:cNvPr>
          <p:cNvGrpSpPr/>
          <p:nvPr/>
        </p:nvGrpSpPr>
        <p:grpSpPr>
          <a:xfrm>
            <a:off x="4618284" y="2083886"/>
            <a:ext cx="1781623" cy="3359045"/>
            <a:chOff x="2746262" y="1815181"/>
            <a:chExt cx="1781623" cy="335904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07175FB-53A1-4CB0-8A5A-B1A36962C7D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1127D19F-87E5-414B-9556-88989E42E9D1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F953312-755D-459C-98DB-D4FD596787E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28B3401-9FF8-40CB-833E-29327D4F66F4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3DAFA45D-A078-4835-8FED-24AFF8331BF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E4CFC643-6C47-4AFA-A5E6-AD45F9250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DEA50FD8-2FC8-432D-82F9-363C63A00884}"/>
                </a:ext>
              </a:extLst>
            </p:cNvPr>
            <p:cNvCxnSpPr>
              <a:cxnSpLocks/>
              <a:stCxn id="13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156B032F-1084-4C0F-BB4C-705BA7B21148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E031DC35-C32F-4E8D-BF0D-0A07D2DF4A06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397828D-16AD-498C-B383-C66639B326A3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3A1E0900-DF72-4CD4-8C0E-5A0D20896DA8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22F2A02-AE7A-4A30-8E82-60857B0D3BA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E0C47C1-AECF-4B14-B930-6CCE93E8C8EE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6C2BA480-1F32-4CCF-BDD2-125B3D76FB0E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503DB0A5-0593-4B6D-9D20-C0E55D883FA4}"/>
                </a:ext>
              </a:extLst>
            </p:cNvPr>
            <p:cNvCxnSpPr>
              <a:cxnSpLocks/>
              <a:stCxn id="131" idx="6"/>
              <a:endCxn id="13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1F3CBBB-1A5D-40CC-8696-AFF581B22985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8784047-BE57-49FE-99DF-F8F70D8C871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F29944C-CF34-452D-914B-1A5ADA6A80A4}"/>
              </a:ext>
            </a:extLst>
          </p:cNvPr>
          <p:cNvGrpSpPr/>
          <p:nvPr/>
        </p:nvGrpSpPr>
        <p:grpSpPr>
          <a:xfrm>
            <a:off x="6398064" y="2083886"/>
            <a:ext cx="1781623" cy="3359045"/>
            <a:chOff x="2746262" y="1815181"/>
            <a:chExt cx="1781623" cy="3359045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1B86B01-A492-42CC-B062-C4104AC24FA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5ECA315-AB02-43E1-B776-FE81C0704F10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4121EE4-459A-4CAF-A6A0-3D21697513CF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3DAB872D-5C28-4057-B587-B1125023BF4F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A8EBE47B-DADA-4D41-A647-11722981855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C48FF3F6-3804-40B0-A235-4452E8F1C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AB424C77-BCD7-4A5B-A84D-DDEED30F1B13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7CFE9301-2062-4578-88B4-022844938996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3C989821-A759-487D-9101-164A50D829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383C66C2-95DE-4F70-91EC-F6FCB46F8F1D}"/>
                </a:ext>
              </a:extLst>
            </p:cNvPr>
            <p:cNvCxnSpPr>
              <a:cxnSpLocks/>
              <a:stCxn id="15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58CE8101-2AC1-4F30-AAA3-89A4C4EA0E03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F4C8964E-D951-40F2-8110-B75CCDADF3FC}"/>
                </a:ext>
              </a:extLst>
            </p:cNvPr>
            <p:cNvCxnSpPr>
              <a:cxnSpLocks/>
              <a:stCxn id="15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E64E21FC-10A0-4332-9DD3-CB0FAA1A93A6}"/>
                </a:ext>
              </a:extLst>
            </p:cNvPr>
            <p:cNvCxnSpPr>
              <a:cxnSpLocks/>
              <a:stCxn id="15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5C221791-FAE6-4D7E-8108-1175E50C762B}"/>
                </a:ext>
              </a:extLst>
            </p:cNvPr>
            <p:cNvCxnSpPr>
              <a:cxnSpLocks/>
              <a:stCxn id="14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연결선: 꺾임 160">
              <a:extLst>
                <a:ext uri="{FF2B5EF4-FFF2-40B4-BE49-F238E27FC236}">
                  <a16:creationId xmlns:a16="http://schemas.microsoft.com/office/drawing/2014/main" id="{6BE6C86D-43DF-4651-BD12-E76A54D7C882}"/>
                </a:ext>
              </a:extLst>
            </p:cNvPr>
            <p:cNvCxnSpPr>
              <a:cxnSpLocks/>
              <a:stCxn id="149" idx="6"/>
              <a:endCxn id="15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D3459C8-9608-486E-89A8-38C120B712B1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4827742F-93C3-4B01-8B4A-A39DEE822AFC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144285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157913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8177846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8786810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8786811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8177846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8177844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8786809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8177844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8786809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8786811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8443845" y="425622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8445102" y="3974394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5161618" y="1766153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6844068" y="1766153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8462851" y="1766153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3396915" y="5476466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5098845" y="5480149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6926250" y="5480149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8608700" y="5480149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1792692" y="1900970"/>
            <a:ext cx="1604223" cy="371399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3673642" y="1904653"/>
            <a:ext cx="1425203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5312725" y="1904653"/>
            <a:ext cx="1613525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7218948" y="1904653"/>
            <a:ext cx="1389752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1352330" y="5481449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/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460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62584C07-C54D-4CC5-9B21-B60BAB16953D}"/>
              </a:ext>
            </a:extLst>
          </p:cNvPr>
          <p:cNvSpPr/>
          <p:nvPr/>
        </p:nvSpPr>
        <p:spPr>
          <a:xfrm>
            <a:off x="5101411" y="3662137"/>
            <a:ext cx="5017128" cy="1797891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15BE03-0EC0-49C7-B484-B3286885F37E}"/>
              </a:ext>
            </a:extLst>
          </p:cNvPr>
          <p:cNvSpPr/>
          <p:nvPr/>
        </p:nvSpPr>
        <p:spPr>
          <a:xfrm>
            <a:off x="309163" y="4423428"/>
            <a:ext cx="4439653" cy="104330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54104" y="3418794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계층 구성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5625874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5633819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5511444" y="3332754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5938646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5939379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6503581" y="3334901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5181266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5536261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5536262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5181266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5181265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5536261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5181265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536261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5897089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5896432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5536262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8922132B-A78B-4917-A5BD-2FD20A697D37}"/>
              </a:ext>
            </a:extLst>
          </p:cNvPr>
          <p:cNvSpPr/>
          <p:nvPr/>
        </p:nvSpPr>
        <p:spPr>
          <a:xfrm>
            <a:off x="677799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5414F9F-F13B-463B-9FDD-0CAB0EA1F2F2}"/>
              </a:ext>
            </a:extLst>
          </p:cNvPr>
          <p:cNvSpPr/>
          <p:nvPr/>
        </p:nvSpPr>
        <p:spPr>
          <a:xfrm>
            <a:off x="678593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60EA41BE-556E-48F0-BD39-C6DB8149DEA1}"/>
              </a:ext>
            </a:extLst>
          </p:cNvPr>
          <p:cNvSpPr/>
          <p:nvPr/>
        </p:nvSpPr>
        <p:spPr>
          <a:xfrm>
            <a:off x="709076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4BA9B2E-D1C7-4F50-B5AE-A48296A4C5E7}"/>
              </a:ext>
            </a:extLst>
          </p:cNvPr>
          <p:cNvSpPr/>
          <p:nvPr/>
        </p:nvSpPr>
        <p:spPr>
          <a:xfrm>
            <a:off x="709149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5AC8D49-A9F0-4CA9-9588-EAF271A37E11}"/>
              </a:ext>
            </a:extLst>
          </p:cNvPr>
          <p:cNvSpPr/>
          <p:nvPr/>
        </p:nvSpPr>
        <p:spPr>
          <a:xfrm>
            <a:off x="621460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BBAC1A4-4B62-4E35-9164-C53DB1485C96}"/>
              </a:ext>
            </a:extLst>
          </p:cNvPr>
          <p:cNvCxnSpPr>
            <a:cxnSpLocks/>
          </p:cNvCxnSpPr>
          <p:nvPr/>
        </p:nvCxnSpPr>
        <p:spPr>
          <a:xfrm flipV="1">
            <a:off x="656960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0D0892C-B703-437E-86C5-6C055E880C43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6960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BC7C883-5F51-4A5A-B9F7-65E73FB30CF0}"/>
              </a:ext>
            </a:extLst>
          </p:cNvPr>
          <p:cNvSpPr/>
          <p:nvPr/>
        </p:nvSpPr>
        <p:spPr>
          <a:xfrm>
            <a:off x="621460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1C425CA-D749-4AC6-95B1-5AF905D405E2}"/>
              </a:ext>
            </a:extLst>
          </p:cNvPr>
          <p:cNvSpPr/>
          <p:nvPr/>
        </p:nvSpPr>
        <p:spPr>
          <a:xfrm>
            <a:off x="621460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5291194-CB47-4F66-8ED2-D27C2F860B37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656960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C935943E-3793-4F7A-9C92-2CBCF43C7DB0}"/>
              </a:ext>
            </a:extLst>
          </p:cNvPr>
          <p:cNvSpPr/>
          <p:nvPr/>
        </p:nvSpPr>
        <p:spPr>
          <a:xfrm>
            <a:off x="621460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545CCC5-857F-4E5B-A2D4-EDC48D8C50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656960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5E02F35-73CF-43B7-AD70-5E38FE024975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693043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6CB05AB-54F6-44E2-AF84-AD3C986B1C40}"/>
              </a:ext>
            </a:extLst>
          </p:cNvPr>
          <p:cNvCxnSpPr>
            <a:cxnSpLocks/>
            <a:stCxn id="120" idx="6"/>
          </p:cNvCxnSpPr>
          <p:nvPr/>
        </p:nvCxnSpPr>
        <p:spPr>
          <a:xfrm>
            <a:off x="692977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3ABDCA97-264B-4BF4-8217-0F2815468C5A}"/>
              </a:ext>
            </a:extLst>
          </p:cNvPr>
          <p:cNvCxnSpPr>
            <a:cxnSpLocks/>
            <a:stCxn id="120" idx="6"/>
            <a:endCxn id="115" idx="2"/>
          </p:cNvCxnSpPr>
          <p:nvPr/>
        </p:nvCxnSpPr>
        <p:spPr>
          <a:xfrm flipH="1" flipV="1">
            <a:off x="656960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6ED4092E-C70A-4DEF-9FE9-CCC6EC0CEBF2}"/>
              </a:ext>
            </a:extLst>
          </p:cNvPr>
          <p:cNvSpPr/>
          <p:nvPr/>
        </p:nvSpPr>
        <p:spPr>
          <a:xfrm>
            <a:off x="636967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8C23B57-D934-4447-8EEA-75F7ED5E7142}"/>
              </a:ext>
            </a:extLst>
          </p:cNvPr>
          <p:cNvSpPr/>
          <p:nvPr/>
        </p:nvSpPr>
        <p:spPr>
          <a:xfrm>
            <a:off x="637040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07175FB-53A1-4CB0-8A5A-B1A36962C7D2}"/>
              </a:ext>
            </a:extLst>
          </p:cNvPr>
          <p:cNvSpPr/>
          <p:nvPr/>
        </p:nvSpPr>
        <p:spPr>
          <a:xfrm>
            <a:off x="781551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127D19F-87E5-414B-9556-88989E42E9D1}"/>
              </a:ext>
            </a:extLst>
          </p:cNvPr>
          <p:cNvSpPr/>
          <p:nvPr/>
        </p:nvSpPr>
        <p:spPr>
          <a:xfrm>
            <a:off x="782345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953312-755D-459C-98DB-D4FD596787EE}"/>
              </a:ext>
            </a:extLst>
          </p:cNvPr>
          <p:cNvSpPr/>
          <p:nvPr/>
        </p:nvSpPr>
        <p:spPr>
          <a:xfrm>
            <a:off x="812828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28B3401-9FF8-40CB-833E-29327D4F66F4}"/>
              </a:ext>
            </a:extLst>
          </p:cNvPr>
          <p:cNvSpPr/>
          <p:nvPr/>
        </p:nvSpPr>
        <p:spPr>
          <a:xfrm>
            <a:off x="812901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DAFA45D-A078-4835-8FED-24AFF8331BF2}"/>
              </a:ext>
            </a:extLst>
          </p:cNvPr>
          <p:cNvSpPr/>
          <p:nvPr/>
        </p:nvSpPr>
        <p:spPr>
          <a:xfrm>
            <a:off x="725212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4CFC643-6C47-4AFA-A5E6-AD45F9250C0C}"/>
              </a:ext>
            </a:extLst>
          </p:cNvPr>
          <p:cNvCxnSpPr>
            <a:cxnSpLocks/>
          </p:cNvCxnSpPr>
          <p:nvPr/>
        </p:nvCxnSpPr>
        <p:spPr>
          <a:xfrm flipV="1">
            <a:off x="760712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EA50FD8-2FC8-432D-82F9-363C63A00884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760712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56B032F-1084-4C0F-BB4C-705BA7B21148}"/>
              </a:ext>
            </a:extLst>
          </p:cNvPr>
          <p:cNvSpPr/>
          <p:nvPr/>
        </p:nvSpPr>
        <p:spPr>
          <a:xfrm>
            <a:off x="725212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E031DC35-C32F-4E8D-BF0D-0A07D2DF4A06}"/>
              </a:ext>
            </a:extLst>
          </p:cNvPr>
          <p:cNvSpPr/>
          <p:nvPr/>
        </p:nvSpPr>
        <p:spPr>
          <a:xfrm>
            <a:off x="725212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397828D-16AD-498C-B383-C66639B326A3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760712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A1E0900-DF72-4CD4-8C0E-5A0D20896DA8}"/>
              </a:ext>
            </a:extLst>
          </p:cNvPr>
          <p:cNvSpPr/>
          <p:nvPr/>
        </p:nvSpPr>
        <p:spPr>
          <a:xfrm>
            <a:off x="725212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22F2A02-AE7A-4A30-8E82-60857B0D3BA3}"/>
              </a:ext>
            </a:extLst>
          </p:cNvPr>
          <p:cNvCxnSpPr>
            <a:cxnSpLocks/>
            <a:stCxn id="139" idx="2"/>
          </p:cNvCxnSpPr>
          <p:nvPr/>
        </p:nvCxnSpPr>
        <p:spPr>
          <a:xfrm>
            <a:off x="760712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E0C47C1-AECF-4B14-B930-6CCE93E8C8EE}"/>
              </a:ext>
            </a:extLst>
          </p:cNvPr>
          <p:cNvCxnSpPr>
            <a:cxnSpLocks/>
            <a:stCxn id="132" idx="6"/>
          </p:cNvCxnSpPr>
          <p:nvPr/>
        </p:nvCxnSpPr>
        <p:spPr>
          <a:xfrm>
            <a:off x="796795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6C2BA480-1F32-4CCF-BDD2-125B3D76FB0E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96729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503DB0A5-0593-4B6D-9D20-C0E55D883FA4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 flipH="1" flipV="1">
            <a:off x="760712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51F3CBBB-1A5D-40CC-8696-AFF581B22985}"/>
              </a:ext>
            </a:extLst>
          </p:cNvPr>
          <p:cNvSpPr/>
          <p:nvPr/>
        </p:nvSpPr>
        <p:spPr>
          <a:xfrm>
            <a:off x="740719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8784047-BE57-49FE-99DF-F8F70D8C8718}"/>
              </a:ext>
            </a:extLst>
          </p:cNvPr>
          <p:cNvSpPr/>
          <p:nvPr/>
        </p:nvSpPr>
        <p:spPr>
          <a:xfrm>
            <a:off x="740792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1B86B01-A492-42CC-B062-C4104AC24FA9}"/>
              </a:ext>
            </a:extLst>
          </p:cNvPr>
          <p:cNvSpPr/>
          <p:nvPr/>
        </p:nvSpPr>
        <p:spPr>
          <a:xfrm>
            <a:off x="885303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5ECA315-AB02-43E1-B776-FE81C0704F10}"/>
              </a:ext>
            </a:extLst>
          </p:cNvPr>
          <p:cNvSpPr/>
          <p:nvPr/>
        </p:nvSpPr>
        <p:spPr>
          <a:xfrm>
            <a:off x="8860977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4121EE4-459A-4CAF-A6A0-3D21697513CF}"/>
              </a:ext>
            </a:extLst>
          </p:cNvPr>
          <p:cNvSpPr/>
          <p:nvPr/>
        </p:nvSpPr>
        <p:spPr>
          <a:xfrm>
            <a:off x="9165803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DAB872D-5C28-4057-B587-B1125023BF4F}"/>
              </a:ext>
            </a:extLst>
          </p:cNvPr>
          <p:cNvSpPr/>
          <p:nvPr/>
        </p:nvSpPr>
        <p:spPr>
          <a:xfrm>
            <a:off x="9166536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A8EBE47B-DADA-4D41-A647-11722981855B}"/>
              </a:ext>
            </a:extLst>
          </p:cNvPr>
          <p:cNvSpPr/>
          <p:nvPr/>
        </p:nvSpPr>
        <p:spPr>
          <a:xfrm>
            <a:off x="8289648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48FF3F6-3804-40B0-A235-4452E8F1C3AC}"/>
              </a:ext>
            </a:extLst>
          </p:cNvPr>
          <p:cNvCxnSpPr>
            <a:cxnSpLocks/>
          </p:cNvCxnSpPr>
          <p:nvPr/>
        </p:nvCxnSpPr>
        <p:spPr>
          <a:xfrm flipV="1">
            <a:off x="864464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AB424C77-BCD7-4A5B-A84D-DDEED30F1B1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8644643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CFE9301-2062-4578-88B4-022844938996}"/>
              </a:ext>
            </a:extLst>
          </p:cNvPr>
          <p:cNvSpPr/>
          <p:nvPr/>
        </p:nvSpPr>
        <p:spPr>
          <a:xfrm>
            <a:off x="828964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C989821-A759-487D-9101-164A50D829BA}"/>
              </a:ext>
            </a:extLst>
          </p:cNvPr>
          <p:cNvSpPr/>
          <p:nvPr/>
        </p:nvSpPr>
        <p:spPr>
          <a:xfrm>
            <a:off x="828964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3C66C2-95DE-4F70-91EC-F6FCB46F8F1D}"/>
              </a:ext>
            </a:extLst>
          </p:cNvPr>
          <p:cNvCxnSpPr>
            <a:cxnSpLocks/>
            <a:stCxn id="155" idx="2"/>
          </p:cNvCxnSpPr>
          <p:nvPr/>
        </p:nvCxnSpPr>
        <p:spPr>
          <a:xfrm>
            <a:off x="864464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8CE8101-2AC1-4F30-AAA3-89A4C4EA0E03}"/>
              </a:ext>
            </a:extLst>
          </p:cNvPr>
          <p:cNvSpPr/>
          <p:nvPr/>
        </p:nvSpPr>
        <p:spPr>
          <a:xfrm>
            <a:off x="828964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F4C8964E-D951-40F2-8110-B75CCDADF3FC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864464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64E21FC-10A0-4332-9DD3-CB0FAA1A93A6}"/>
              </a:ext>
            </a:extLst>
          </p:cNvPr>
          <p:cNvCxnSpPr>
            <a:cxnSpLocks/>
            <a:stCxn id="150" idx="6"/>
          </p:cNvCxnSpPr>
          <p:nvPr/>
        </p:nvCxnSpPr>
        <p:spPr>
          <a:xfrm>
            <a:off x="9005470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5C221791-FAE6-4D7E-8108-1175E50C762B}"/>
              </a:ext>
            </a:extLst>
          </p:cNvPr>
          <p:cNvCxnSpPr>
            <a:cxnSpLocks/>
            <a:stCxn id="149" idx="6"/>
          </p:cNvCxnSpPr>
          <p:nvPr/>
        </p:nvCxnSpPr>
        <p:spPr>
          <a:xfrm>
            <a:off x="9004813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6BE6C86D-43DF-4651-BD12-E76A54D7C882}"/>
              </a:ext>
            </a:extLst>
          </p:cNvPr>
          <p:cNvCxnSpPr>
            <a:cxnSpLocks/>
            <a:stCxn id="149" idx="6"/>
            <a:endCxn id="154" idx="2"/>
          </p:cNvCxnSpPr>
          <p:nvPr/>
        </p:nvCxnSpPr>
        <p:spPr>
          <a:xfrm flipH="1" flipV="1">
            <a:off x="864464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타원 161">
            <a:extLst>
              <a:ext uri="{FF2B5EF4-FFF2-40B4-BE49-F238E27FC236}">
                <a16:creationId xmlns:a16="http://schemas.microsoft.com/office/drawing/2014/main" id="{5D3459C8-9608-486E-89A8-38C120B712B1}"/>
              </a:ext>
            </a:extLst>
          </p:cNvPr>
          <p:cNvSpPr/>
          <p:nvPr/>
        </p:nvSpPr>
        <p:spPr>
          <a:xfrm>
            <a:off x="844471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827742F-93C3-4B01-8B4A-A39DEE822AFC}"/>
              </a:ext>
            </a:extLst>
          </p:cNvPr>
          <p:cNvSpPr/>
          <p:nvPr/>
        </p:nvSpPr>
        <p:spPr>
          <a:xfrm>
            <a:off x="8445445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89055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898496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9327168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968216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9682163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932716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932716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968216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932716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968216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968216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948223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9482964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7568863" y="3334901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8549645" y="3334901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9493311" y="3334901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6540133" y="5497820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7532270" y="5499967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8597552" y="5499967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9578334" y="5499967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5604954" y="3402004"/>
            <a:ext cx="935179" cy="216506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6701451" y="3404151"/>
            <a:ext cx="830819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7656951" y="3404151"/>
            <a:ext cx="940601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8768181" y="3404151"/>
            <a:ext cx="810153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5348246" y="5500726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141CE5C1-A1AE-475A-9888-97B409FA33AB}"/>
              </a:ext>
            </a:extLst>
          </p:cNvPr>
          <p:cNvSpPr/>
          <p:nvPr/>
        </p:nvSpPr>
        <p:spPr>
          <a:xfrm>
            <a:off x="442966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27CA2DD6-FB87-4705-BF21-15BE983F6DBF}"/>
              </a:ext>
            </a:extLst>
          </p:cNvPr>
          <p:cNvCxnSpPr>
            <a:cxnSpLocks/>
            <a:stCxn id="240" idx="2"/>
          </p:cNvCxnSpPr>
          <p:nvPr/>
        </p:nvCxnSpPr>
        <p:spPr>
          <a:xfrm>
            <a:off x="771767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5FDF62CE-F2A5-4A68-BC3A-A396E51E3601}"/>
              </a:ext>
            </a:extLst>
          </p:cNvPr>
          <p:cNvSpPr/>
          <p:nvPr/>
        </p:nvSpPr>
        <p:spPr>
          <a:xfrm>
            <a:off x="442966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2704509-5E9A-485D-BB41-DCEB5596D348}"/>
              </a:ext>
            </a:extLst>
          </p:cNvPr>
          <p:cNvCxnSpPr>
            <a:cxnSpLocks/>
            <a:stCxn id="242" idx="2"/>
          </p:cNvCxnSpPr>
          <p:nvPr/>
        </p:nvCxnSpPr>
        <p:spPr>
          <a:xfrm>
            <a:off x="771767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98BF3E4B-B897-449B-9E82-2CA6AFE192E2}"/>
              </a:ext>
            </a:extLst>
          </p:cNvPr>
          <p:cNvSpPr/>
          <p:nvPr/>
        </p:nvSpPr>
        <p:spPr>
          <a:xfrm>
            <a:off x="1037669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0B30454-1E5C-431F-A65D-7F902D80CE6D}"/>
              </a:ext>
            </a:extLst>
          </p:cNvPr>
          <p:cNvSpPr/>
          <p:nvPr/>
        </p:nvSpPr>
        <p:spPr>
          <a:xfrm>
            <a:off x="1038278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5E2CC41-2059-4827-A2BB-533455A71A58}"/>
              </a:ext>
            </a:extLst>
          </p:cNvPr>
          <p:cNvCxnSpPr>
            <a:cxnSpLocks/>
            <a:stCxn id="245" idx="6"/>
          </p:cNvCxnSpPr>
          <p:nvPr/>
        </p:nvCxnSpPr>
        <p:spPr>
          <a:xfrm>
            <a:off x="1102085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5A1FF846-B32C-45AA-A981-63DEF883988A}"/>
              </a:ext>
            </a:extLst>
          </p:cNvPr>
          <p:cNvCxnSpPr>
            <a:cxnSpLocks/>
            <a:stCxn id="244" idx="6"/>
          </p:cNvCxnSpPr>
          <p:nvPr/>
        </p:nvCxnSpPr>
        <p:spPr>
          <a:xfrm>
            <a:off x="1101477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연결선: 꺾임 247">
            <a:extLst>
              <a:ext uri="{FF2B5EF4-FFF2-40B4-BE49-F238E27FC236}">
                <a16:creationId xmlns:a16="http://schemas.microsoft.com/office/drawing/2014/main" id="{77257C54-5B76-4ABB-A968-F3FDBA0A6F03}"/>
              </a:ext>
            </a:extLst>
          </p:cNvPr>
          <p:cNvCxnSpPr>
            <a:cxnSpLocks/>
            <a:stCxn id="244" idx="6"/>
          </p:cNvCxnSpPr>
          <p:nvPr/>
        </p:nvCxnSpPr>
        <p:spPr>
          <a:xfrm flipH="1" flipV="1">
            <a:off x="793367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F4DE07B4-C074-48F5-9667-0873727656A9}"/>
              </a:ext>
            </a:extLst>
          </p:cNvPr>
          <p:cNvSpPr/>
          <p:nvPr/>
        </p:nvSpPr>
        <p:spPr>
          <a:xfrm>
            <a:off x="442525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45E1F567-963A-4ADC-BEAD-6051EF1C32FB}"/>
              </a:ext>
            </a:extLst>
          </p:cNvPr>
          <p:cNvSpPr/>
          <p:nvPr/>
        </p:nvSpPr>
        <p:spPr>
          <a:xfrm>
            <a:off x="443134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B7F2762-482C-493A-9728-CABAEF6D3C04}"/>
              </a:ext>
            </a:extLst>
          </p:cNvPr>
          <p:cNvSpPr/>
          <p:nvPr/>
        </p:nvSpPr>
        <p:spPr>
          <a:xfrm>
            <a:off x="1308484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0AEE1CFA-4E1C-44EE-975A-1217171F2599}"/>
              </a:ext>
            </a:extLst>
          </p:cNvPr>
          <p:cNvCxnSpPr>
            <a:cxnSpLocks/>
            <a:stCxn id="229" idx="2"/>
          </p:cNvCxnSpPr>
          <p:nvPr/>
        </p:nvCxnSpPr>
        <p:spPr>
          <a:xfrm>
            <a:off x="1637285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3B41AF10-015B-4780-8903-964F62C82BC0}"/>
              </a:ext>
            </a:extLst>
          </p:cNvPr>
          <p:cNvSpPr/>
          <p:nvPr/>
        </p:nvSpPr>
        <p:spPr>
          <a:xfrm>
            <a:off x="1308484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2C5EC2A4-2D2E-40FC-BAC2-5060A2D38F44}"/>
              </a:ext>
            </a:extLst>
          </p:cNvPr>
          <p:cNvCxnSpPr>
            <a:cxnSpLocks/>
            <a:stCxn id="231" idx="2"/>
          </p:cNvCxnSpPr>
          <p:nvPr/>
        </p:nvCxnSpPr>
        <p:spPr>
          <a:xfrm>
            <a:off x="1637285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BE9F2385-693B-4BA6-9C14-E73BA1C8B5FE}"/>
              </a:ext>
            </a:extLst>
          </p:cNvPr>
          <p:cNvSpPr/>
          <p:nvPr/>
        </p:nvSpPr>
        <p:spPr>
          <a:xfrm>
            <a:off x="1903187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204B063-204A-47D6-AB95-9B7E61435700}"/>
              </a:ext>
            </a:extLst>
          </p:cNvPr>
          <p:cNvSpPr/>
          <p:nvPr/>
        </p:nvSpPr>
        <p:spPr>
          <a:xfrm>
            <a:off x="1903796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92D49FBE-0155-41E9-AB88-09AFA39C9E44}"/>
              </a:ext>
            </a:extLst>
          </p:cNvPr>
          <p:cNvCxnSpPr>
            <a:cxnSpLocks/>
            <a:stCxn id="234" idx="6"/>
          </p:cNvCxnSpPr>
          <p:nvPr/>
        </p:nvCxnSpPr>
        <p:spPr>
          <a:xfrm>
            <a:off x="1967603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FF303D0-4D8F-4DB1-814E-4188B6BCD86B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1966995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53F55FA-BEA4-4730-BDD8-79CEC20749B7}"/>
              </a:ext>
            </a:extLst>
          </p:cNvPr>
          <p:cNvCxnSpPr>
            <a:cxnSpLocks/>
            <a:stCxn id="233" idx="6"/>
          </p:cNvCxnSpPr>
          <p:nvPr/>
        </p:nvCxnSpPr>
        <p:spPr>
          <a:xfrm flipH="1" flipV="1">
            <a:off x="1658885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>
            <a:extLst>
              <a:ext uri="{FF2B5EF4-FFF2-40B4-BE49-F238E27FC236}">
                <a16:creationId xmlns:a16="http://schemas.microsoft.com/office/drawing/2014/main" id="{1FFDFBA0-B51F-40A3-B1CF-BB46CB4A99A1}"/>
              </a:ext>
            </a:extLst>
          </p:cNvPr>
          <p:cNvSpPr/>
          <p:nvPr/>
        </p:nvSpPr>
        <p:spPr>
          <a:xfrm>
            <a:off x="1308043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931CC42-F8B4-447F-8B99-6ABE24C800AC}"/>
              </a:ext>
            </a:extLst>
          </p:cNvPr>
          <p:cNvSpPr/>
          <p:nvPr/>
        </p:nvSpPr>
        <p:spPr>
          <a:xfrm>
            <a:off x="1308652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49BFF32C-F36A-450F-8C4E-27A5D9813181}"/>
              </a:ext>
            </a:extLst>
          </p:cNvPr>
          <p:cNvSpPr/>
          <p:nvPr/>
        </p:nvSpPr>
        <p:spPr>
          <a:xfrm>
            <a:off x="2174002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6AF8EE2-0ECF-4759-ADE6-EE9659DA3D2A}"/>
              </a:ext>
            </a:extLst>
          </p:cNvPr>
          <p:cNvCxnSpPr>
            <a:cxnSpLocks/>
            <a:stCxn id="218" idx="2"/>
          </p:cNvCxnSpPr>
          <p:nvPr/>
        </p:nvCxnSpPr>
        <p:spPr>
          <a:xfrm>
            <a:off x="2502803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4E3EE05A-BD42-456E-924E-A65A1719763F}"/>
              </a:ext>
            </a:extLst>
          </p:cNvPr>
          <p:cNvSpPr/>
          <p:nvPr/>
        </p:nvSpPr>
        <p:spPr>
          <a:xfrm>
            <a:off x="2174002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11AA3C0-8314-4E92-9CDA-ED47045ECEC9}"/>
              </a:ext>
            </a:extLst>
          </p:cNvPr>
          <p:cNvCxnSpPr>
            <a:cxnSpLocks/>
            <a:stCxn id="220" idx="2"/>
          </p:cNvCxnSpPr>
          <p:nvPr/>
        </p:nvCxnSpPr>
        <p:spPr>
          <a:xfrm>
            <a:off x="2502803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타원 221">
            <a:extLst>
              <a:ext uri="{FF2B5EF4-FFF2-40B4-BE49-F238E27FC236}">
                <a16:creationId xmlns:a16="http://schemas.microsoft.com/office/drawing/2014/main" id="{DCA00BB9-E46B-4C15-AEE6-52333C900095}"/>
              </a:ext>
            </a:extLst>
          </p:cNvPr>
          <p:cNvSpPr/>
          <p:nvPr/>
        </p:nvSpPr>
        <p:spPr>
          <a:xfrm>
            <a:off x="2768705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B16DB97-733D-4B2E-A366-32BC9F01CC4A}"/>
              </a:ext>
            </a:extLst>
          </p:cNvPr>
          <p:cNvSpPr/>
          <p:nvPr/>
        </p:nvSpPr>
        <p:spPr>
          <a:xfrm>
            <a:off x="2769314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A5B6513-9501-4E65-9613-537765D717C9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2833121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A4E330F-8B5A-4D14-AF65-D5AAD570B9AC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2832513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2D3ED63-23BC-47D2-A96C-003653345B4D}"/>
              </a:ext>
            </a:extLst>
          </p:cNvPr>
          <p:cNvCxnSpPr>
            <a:cxnSpLocks/>
            <a:stCxn id="222" idx="6"/>
          </p:cNvCxnSpPr>
          <p:nvPr/>
        </p:nvCxnSpPr>
        <p:spPr>
          <a:xfrm flipH="1" flipV="1">
            <a:off x="2524403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6E56372D-E244-4F5D-9ED7-21CE050F94FF}"/>
              </a:ext>
            </a:extLst>
          </p:cNvPr>
          <p:cNvSpPr/>
          <p:nvPr/>
        </p:nvSpPr>
        <p:spPr>
          <a:xfrm>
            <a:off x="2173561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8E530A9B-1093-43A1-BF08-3C0ACCC3F778}"/>
              </a:ext>
            </a:extLst>
          </p:cNvPr>
          <p:cNvSpPr/>
          <p:nvPr/>
        </p:nvSpPr>
        <p:spPr>
          <a:xfrm>
            <a:off x="2174170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AC522816-B96B-4350-BEE7-2B61321DC34F}"/>
              </a:ext>
            </a:extLst>
          </p:cNvPr>
          <p:cNvSpPr/>
          <p:nvPr/>
        </p:nvSpPr>
        <p:spPr>
          <a:xfrm>
            <a:off x="3039521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232994EE-E654-4092-8D3B-4BB85561510C}"/>
              </a:ext>
            </a:extLst>
          </p:cNvPr>
          <p:cNvCxnSpPr>
            <a:cxnSpLocks/>
            <a:stCxn id="207" idx="2"/>
          </p:cNvCxnSpPr>
          <p:nvPr/>
        </p:nvCxnSpPr>
        <p:spPr>
          <a:xfrm>
            <a:off x="3368322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CC62C450-5439-4E75-8F6E-53F893893472}"/>
              </a:ext>
            </a:extLst>
          </p:cNvPr>
          <p:cNvSpPr/>
          <p:nvPr/>
        </p:nvSpPr>
        <p:spPr>
          <a:xfrm>
            <a:off x="3039521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5B00C033-DA07-4CB7-A1C7-E44878BC8837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3368322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46F7A84A-F044-4A1A-BA57-2107FEB19699}"/>
              </a:ext>
            </a:extLst>
          </p:cNvPr>
          <p:cNvSpPr/>
          <p:nvPr/>
        </p:nvSpPr>
        <p:spPr>
          <a:xfrm>
            <a:off x="3634224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A738D01-066D-449B-BC39-40BE92588379}"/>
              </a:ext>
            </a:extLst>
          </p:cNvPr>
          <p:cNvSpPr/>
          <p:nvPr/>
        </p:nvSpPr>
        <p:spPr>
          <a:xfrm>
            <a:off x="3634833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7788240-99FA-4028-B66A-B6AD46834865}"/>
              </a:ext>
            </a:extLst>
          </p:cNvPr>
          <p:cNvCxnSpPr>
            <a:cxnSpLocks/>
            <a:stCxn id="212" idx="6"/>
          </p:cNvCxnSpPr>
          <p:nvPr/>
        </p:nvCxnSpPr>
        <p:spPr>
          <a:xfrm>
            <a:off x="3698640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4753ACD-6521-42DB-8BE1-0D3E64D4E70B}"/>
              </a:ext>
            </a:extLst>
          </p:cNvPr>
          <p:cNvCxnSpPr>
            <a:cxnSpLocks/>
            <a:stCxn id="211" idx="6"/>
          </p:cNvCxnSpPr>
          <p:nvPr/>
        </p:nvCxnSpPr>
        <p:spPr>
          <a:xfrm>
            <a:off x="3698032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07A5F2F4-77BD-4266-AB94-1F3BAE92C58C}"/>
              </a:ext>
            </a:extLst>
          </p:cNvPr>
          <p:cNvCxnSpPr>
            <a:cxnSpLocks/>
            <a:stCxn id="211" idx="6"/>
          </p:cNvCxnSpPr>
          <p:nvPr/>
        </p:nvCxnSpPr>
        <p:spPr>
          <a:xfrm flipH="1" flipV="1">
            <a:off x="3389922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id="{A1AD7603-6222-4B67-9CEC-B227503885EC}"/>
              </a:ext>
            </a:extLst>
          </p:cNvPr>
          <p:cNvSpPr/>
          <p:nvPr/>
        </p:nvSpPr>
        <p:spPr>
          <a:xfrm>
            <a:off x="3039080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DC9E8B-7A0C-41D0-B24A-68FE704C55D3}"/>
              </a:ext>
            </a:extLst>
          </p:cNvPr>
          <p:cNvSpPr/>
          <p:nvPr/>
        </p:nvSpPr>
        <p:spPr>
          <a:xfrm>
            <a:off x="3039689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C22685D0-D5BA-40CB-8DF3-07792F0B519F}"/>
              </a:ext>
            </a:extLst>
          </p:cNvPr>
          <p:cNvSpPr/>
          <p:nvPr/>
        </p:nvSpPr>
        <p:spPr>
          <a:xfrm>
            <a:off x="3905040" y="460802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E5C4225-4539-4E2B-8A84-E7DC014565F6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4233840" y="485531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9D003D48-C16E-4603-BB0A-D34260BB1CC6}"/>
              </a:ext>
            </a:extLst>
          </p:cNvPr>
          <p:cNvSpPr/>
          <p:nvPr/>
        </p:nvSpPr>
        <p:spPr>
          <a:xfrm>
            <a:off x="3905040" y="503485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3484775-948D-4F78-9A13-081E0E3BEA24}"/>
              </a:ext>
            </a:extLst>
          </p:cNvPr>
          <p:cNvCxnSpPr>
            <a:cxnSpLocks/>
            <a:stCxn id="177" idx="2"/>
          </p:cNvCxnSpPr>
          <p:nvPr/>
        </p:nvCxnSpPr>
        <p:spPr>
          <a:xfrm>
            <a:off x="4233840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C03AB8AB-A878-4815-8BCF-17CA2A393C5B}"/>
              </a:ext>
            </a:extLst>
          </p:cNvPr>
          <p:cNvSpPr/>
          <p:nvPr/>
        </p:nvSpPr>
        <p:spPr>
          <a:xfrm>
            <a:off x="4499743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44D31DDF-6625-436A-91D2-38299AB49EF2}"/>
              </a:ext>
            </a:extLst>
          </p:cNvPr>
          <p:cNvSpPr/>
          <p:nvPr/>
        </p:nvSpPr>
        <p:spPr>
          <a:xfrm>
            <a:off x="4500352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805D4E-7098-429A-91D6-2D3B411F5A25}"/>
              </a:ext>
            </a:extLst>
          </p:cNvPr>
          <p:cNvCxnSpPr>
            <a:cxnSpLocks/>
            <a:stCxn id="195" idx="6"/>
          </p:cNvCxnSpPr>
          <p:nvPr/>
        </p:nvCxnSpPr>
        <p:spPr>
          <a:xfrm>
            <a:off x="4564159" y="465411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5B46F17F-0B4C-4C01-8AE4-7A6C76FFA12C}"/>
              </a:ext>
            </a:extLst>
          </p:cNvPr>
          <p:cNvCxnSpPr>
            <a:cxnSpLocks/>
            <a:stCxn id="194" idx="6"/>
            <a:endCxn id="251" idx="2"/>
          </p:cNvCxnSpPr>
          <p:nvPr/>
        </p:nvCxnSpPr>
        <p:spPr>
          <a:xfrm>
            <a:off x="4563550" y="4816879"/>
            <a:ext cx="617987" cy="40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AB4CE1CE-0AC4-4FF6-8D0B-08E863A39A55}"/>
              </a:ext>
            </a:extLst>
          </p:cNvPr>
          <p:cNvCxnSpPr>
            <a:cxnSpLocks/>
            <a:stCxn id="194" idx="6"/>
          </p:cNvCxnSpPr>
          <p:nvPr/>
        </p:nvCxnSpPr>
        <p:spPr>
          <a:xfrm flipH="1" flipV="1">
            <a:off x="4255440" y="441672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타원 198">
            <a:extLst>
              <a:ext uri="{FF2B5EF4-FFF2-40B4-BE49-F238E27FC236}">
                <a16:creationId xmlns:a16="http://schemas.microsoft.com/office/drawing/2014/main" id="{27E6B20D-B841-4ACF-896D-A2BD06BD46B4}"/>
              </a:ext>
            </a:extLst>
          </p:cNvPr>
          <p:cNvSpPr/>
          <p:nvPr/>
        </p:nvSpPr>
        <p:spPr>
          <a:xfrm>
            <a:off x="3904598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FDB542AE-7BCA-4CF9-8E3D-1B27FD5F263B}"/>
              </a:ext>
            </a:extLst>
          </p:cNvPr>
          <p:cNvSpPr/>
          <p:nvPr/>
        </p:nvSpPr>
        <p:spPr>
          <a:xfrm>
            <a:off x="3905208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6E8D84-A9FD-4F9F-8E35-C4EAF5B16B1A}"/>
              </a:ext>
            </a:extLst>
          </p:cNvPr>
          <p:cNvSpPr txBox="1"/>
          <p:nvPr/>
        </p:nvSpPr>
        <p:spPr>
          <a:xfrm>
            <a:off x="4031666" y="5460028"/>
            <a:ext cx="355997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E56634-0B7D-4BD2-907E-872DFDF0A21D}"/>
              </a:ext>
            </a:extLst>
          </p:cNvPr>
          <p:cNvSpPr txBox="1"/>
          <p:nvPr/>
        </p:nvSpPr>
        <p:spPr>
          <a:xfrm>
            <a:off x="613068" y="5461673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9A8603-E7D3-4B9A-92B4-4FF86E693082}"/>
              </a:ext>
            </a:extLst>
          </p:cNvPr>
          <p:cNvSpPr txBox="1"/>
          <p:nvPr/>
        </p:nvSpPr>
        <p:spPr>
          <a:xfrm>
            <a:off x="1478586" y="5461240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CFA473B-E5ED-41FE-AC24-4D2CD9267BFD}"/>
              </a:ext>
            </a:extLst>
          </p:cNvPr>
          <p:cNvSpPr txBox="1"/>
          <p:nvPr/>
        </p:nvSpPr>
        <p:spPr>
          <a:xfrm>
            <a:off x="2254052" y="5461240"/>
            <a:ext cx="451821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8DA525C-C864-48AD-B0AD-0985DB4961A5}"/>
              </a:ext>
            </a:extLst>
          </p:cNvPr>
          <p:cNvSpPr txBox="1"/>
          <p:nvPr/>
        </p:nvSpPr>
        <p:spPr>
          <a:xfrm>
            <a:off x="3165374" y="5460604"/>
            <a:ext cx="358900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FE8EA7E-07DD-4597-AEF2-685124D5B951}"/>
              </a:ext>
            </a:extLst>
          </p:cNvPr>
          <p:cNvSpPr/>
          <p:nvPr/>
        </p:nvSpPr>
        <p:spPr>
          <a:xfrm>
            <a:off x="5181537" y="478246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5062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개로 구성된다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LSTM)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이어주는 가교가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통해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이 가교를 통해 기울기가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33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16047736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91876" y="2808944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덧셈 예제들을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4831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다룰 문제에 관해 설명하겠다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시계열 변환 문제의 예로 더하기를 다루었다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문자열을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건네면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62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정답을 내놓도록 학습시킬 것이다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 이와 같이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머신러닝을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평가하고자 만든 간단한 문제를 장난감 문제라고 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CFAF6FE-2271-47E1-89CF-81CD9C0A0E99}"/>
              </a:ext>
            </a:extLst>
          </p:cNvPr>
          <p:cNvSpPr/>
          <p:nvPr/>
        </p:nvSpPr>
        <p:spPr>
          <a:xfrm>
            <a:off x="3367321" y="35891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43753-EC03-4486-ACC7-6A738B366FFD}"/>
              </a:ext>
            </a:extLst>
          </p:cNvPr>
          <p:cNvSpPr txBox="1"/>
          <p:nvPr/>
        </p:nvSpPr>
        <p:spPr>
          <a:xfrm>
            <a:off x="2109537" y="3633962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"57+5"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1BA12D-2AF4-4B5B-BE12-37C9F619B8B3}"/>
              </a:ext>
            </a:extLst>
          </p:cNvPr>
          <p:cNvSpPr txBox="1"/>
          <p:nvPr/>
        </p:nvSpPr>
        <p:spPr>
          <a:xfrm>
            <a:off x="5017168" y="3633962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2D82FB9-ADCC-4243-B86D-B7772BE04D5D}"/>
              </a:ext>
            </a:extLst>
          </p:cNvPr>
          <p:cNvCxnSpPr>
            <a:cxnSpLocks/>
            <a:stCxn id="2" idx="3"/>
            <a:endCxn id="164" idx="1"/>
          </p:cNvCxnSpPr>
          <p:nvPr/>
        </p:nvCxnSpPr>
        <p:spPr>
          <a:xfrm>
            <a:off x="2935404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12203F6-4DF9-442C-BA87-A33B4606B6AE}"/>
              </a:ext>
            </a:extLst>
          </p:cNvPr>
          <p:cNvCxnSpPr>
            <a:cxnSpLocks/>
            <a:stCxn id="164" idx="3"/>
            <a:endCxn id="201" idx="1"/>
          </p:cNvCxnSpPr>
          <p:nvPr/>
        </p:nvCxnSpPr>
        <p:spPr>
          <a:xfrm>
            <a:off x="4585251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03AE2DFF-13FD-45B4-BE65-54A6FC989496}"/>
              </a:ext>
            </a:extLst>
          </p:cNvPr>
          <p:cNvSpPr/>
          <p:nvPr/>
        </p:nvSpPr>
        <p:spPr>
          <a:xfrm>
            <a:off x="3367321" y="429499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BFDC1EC-A2DC-47E0-8C51-D26130AEAB78}"/>
              </a:ext>
            </a:extLst>
          </p:cNvPr>
          <p:cNvSpPr txBox="1"/>
          <p:nvPr/>
        </p:nvSpPr>
        <p:spPr>
          <a:xfrm>
            <a:off x="1801760" y="4339812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"628+521"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07A26E7-4897-4EEB-B667-2F6E4349C9BB}"/>
              </a:ext>
            </a:extLst>
          </p:cNvPr>
          <p:cNvSpPr txBox="1"/>
          <p:nvPr/>
        </p:nvSpPr>
        <p:spPr>
          <a:xfrm>
            <a:off x="5017168" y="4339812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"1149"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6A5EFE45-ED00-4C13-874A-D42BD66BD6CC}"/>
              </a:ext>
            </a:extLst>
          </p:cNvPr>
          <p:cNvCxnSpPr>
            <a:cxnSpLocks/>
            <a:stCxn id="257" idx="3"/>
            <a:endCxn id="256" idx="1"/>
          </p:cNvCxnSpPr>
          <p:nvPr/>
        </p:nvCxnSpPr>
        <p:spPr>
          <a:xfrm>
            <a:off x="2946625" y="4509089"/>
            <a:ext cx="42069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228FDA66-3E06-4E9A-8505-CF0F214ABAB6}"/>
              </a:ext>
            </a:extLst>
          </p:cNvPr>
          <p:cNvCxnSpPr>
            <a:cxnSpLocks/>
            <a:stCxn id="256" idx="3"/>
            <a:endCxn id="258" idx="1"/>
          </p:cNvCxnSpPr>
          <p:nvPr/>
        </p:nvCxnSpPr>
        <p:spPr>
          <a:xfrm>
            <a:off x="4585251" y="450908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9C7BF214-F884-4C39-A3D8-3F3268A14AAA}"/>
              </a:ext>
            </a:extLst>
          </p:cNvPr>
          <p:cNvSpPr/>
          <p:nvPr/>
        </p:nvSpPr>
        <p:spPr>
          <a:xfrm>
            <a:off x="3367321" y="50008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4E58D70-32EB-4B3F-8FAF-491C9A4CC825}"/>
              </a:ext>
            </a:extLst>
          </p:cNvPr>
          <p:cNvSpPr txBox="1"/>
          <p:nvPr/>
        </p:nvSpPr>
        <p:spPr>
          <a:xfrm>
            <a:off x="1994121" y="504566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"220+8"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32A27F1-C301-400D-AC96-00DA43130E24}"/>
              </a:ext>
            </a:extLst>
          </p:cNvPr>
          <p:cNvSpPr txBox="1"/>
          <p:nvPr/>
        </p:nvSpPr>
        <p:spPr>
          <a:xfrm>
            <a:off x="5017168" y="50456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C7690CE6-4FD5-4C50-B566-045F694303A6}"/>
              </a:ext>
            </a:extLst>
          </p:cNvPr>
          <p:cNvCxnSpPr>
            <a:cxnSpLocks/>
            <a:stCxn id="262" idx="3"/>
            <a:endCxn id="261" idx="1"/>
          </p:cNvCxnSpPr>
          <p:nvPr/>
        </p:nvCxnSpPr>
        <p:spPr>
          <a:xfrm>
            <a:off x="2935404" y="5214938"/>
            <a:ext cx="43191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8F6CF4CE-27E5-43DA-9344-EE748E360843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>
            <a:off x="4585251" y="52149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8312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98603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셈은 우리 인간에게는 쉬운 문제이다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덧셈에 대해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정확하게 덧셈의 논리에 대해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아무것도 모른다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덧셈의 샘플로부터 거기서 사용되는 문자의 패턴을 학습한다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과연 이런 식으로 해서 덧셈의 규칙을 올바르게 학습할 수 있는 걸까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지금까지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언어 모델 등에서 문자를 단어 단위로 분할해왔다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문장을 반드시 단어로 분할해야 하는 건 아니다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실제로 이번 문제에서는 단어가 아닌 문자 단위로 분할한다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단위 분할이란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입력되면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[5,7,+,5]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리스트로 처리하는 걸 말한다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7804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5475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덧셈을 문자 리스트로써 다루기로 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주의할 점은 덧셈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(5,7,+,5)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그 대답의 문자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문제마다 다르다는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이번 덧셈 문제에서는 샘플마다 데이터의 시간 방향 크기가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다룬다는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신경망 학습 시 미니배치 처리를 하려면 무언가 추가 노력이 필요하다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미니배치로 학습하기 위한 가장 단순한 방법은 패딩을 사용하는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패딩이란 원리의 데이터에 의미 없는 데이터를 채워 모든 데이터의 길이를 균일하게 맞추는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269898-69A6-40E5-94C8-523C85E632B9}"/>
              </a:ext>
            </a:extLst>
          </p:cNvPr>
          <p:cNvSpPr/>
          <p:nvPr/>
        </p:nvSpPr>
        <p:spPr>
          <a:xfrm>
            <a:off x="1876925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60711-D3AD-487F-AA96-8A98A74258DD}"/>
              </a:ext>
            </a:extLst>
          </p:cNvPr>
          <p:cNvSpPr/>
          <p:nvPr/>
        </p:nvSpPr>
        <p:spPr>
          <a:xfrm>
            <a:off x="2267008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0C9DAB-C5AE-4862-9F98-91DB83581B12}"/>
              </a:ext>
            </a:extLst>
          </p:cNvPr>
          <p:cNvSpPr/>
          <p:nvPr/>
        </p:nvSpPr>
        <p:spPr>
          <a:xfrm>
            <a:off x="2657091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A0EC4A-0A04-4DCE-8DC8-9838634FD498}"/>
              </a:ext>
            </a:extLst>
          </p:cNvPr>
          <p:cNvSpPr/>
          <p:nvPr/>
        </p:nvSpPr>
        <p:spPr>
          <a:xfrm>
            <a:off x="3047174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ECF3D-AB0D-4218-AB0E-7CE380D6F18D}"/>
              </a:ext>
            </a:extLst>
          </p:cNvPr>
          <p:cNvSpPr/>
          <p:nvPr/>
        </p:nvSpPr>
        <p:spPr>
          <a:xfrm>
            <a:off x="3437257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E952E6-E407-4B60-AF88-566A50B133AF}"/>
              </a:ext>
            </a:extLst>
          </p:cNvPr>
          <p:cNvSpPr/>
          <p:nvPr/>
        </p:nvSpPr>
        <p:spPr>
          <a:xfrm>
            <a:off x="382734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8877CD-CE44-43CC-91DE-16BA18E1F32B}"/>
              </a:ext>
            </a:extLst>
          </p:cNvPr>
          <p:cNvSpPr/>
          <p:nvPr/>
        </p:nvSpPr>
        <p:spPr>
          <a:xfrm>
            <a:off x="4217422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B92E9-BD04-4F31-B72C-DB902EC671CE}"/>
              </a:ext>
            </a:extLst>
          </p:cNvPr>
          <p:cNvSpPr/>
          <p:nvPr/>
        </p:nvSpPr>
        <p:spPr>
          <a:xfrm>
            <a:off x="1876925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30725-6739-4A1D-8AD9-F89F5AA37361}"/>
              </a:ext>
            </a:extLst>
          </p:cNvPr>
          <p:cNvSpPr/>
          <p:nvPr/>
        </p:nvSpPr>
        <p:spPr>
          <a:xfrm>
            <a:off x="2267008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DF016-E90A-44DA-9EE1-5A0EDB3718D8}"/>
              </a:ext>
            </a:extLst>
          </p:cNvPr>
          <p:cNvSpPr/>
          <p:nvPr/>
        </p:nvSpPr>
        <p:spPr>
          <a:xfrm>
            <a:off x="2657091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DC7BA6-4B58-4E31-85AC-359ABEF005CC}"/>
              </a:ext>
            </a:extLst>
          </p:cNvPr>
          <p:cNvSpPr/>
          <p:nvPr/>
        </p:nvSpPr>
        <p:spPr>
          <a:xfrm>
            <a:off x="3047174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974664-588F-4C9E-B741-FB9247CA9BF5}"/>
              </a:ext>
            </a:extLst>
          </p:cNvPr>
          <p:cNvSpPr/>
          <p:nvPr/>
        </p:nvSpPr>
        <p:spPr>
          <a:xfrm>
            <a:off x="3437257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FDF839-857C-4EF4-981F-E8829102F55C}"/>
              </a:ext>
            </a:extLst>
          </p:cNvPr>
          <p:cNvSpPr/>
          <p:nvPr/>
        </p:nvSpPr>
        <p:spPr>
          <a:xfrm>
            <a:off x="3827340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C000D-A0FE-4884-B855-0D61ADEA6A36}"/>
              </a:ext>
            </a:extLst>
          </p:cNvPr>
          <p:cNvSpPr/>
          <p:nvPr/>
        </p:nvSpPr>
        <p:spPr>
          <a:xfrm>
            <a:off x="4217422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EA7C1-945F-4FFD-AE8A-127D6FD625C9}"/>
              </a:ext>
            </a:extLst>
          </p:cNvPr>
          <p:cNvSpPr/>
          <p:nvPr/>
        </p:nvSpPr>
        <p:spPr>
          <a:xfrm>
            <a:off x="1876925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75492E-AB7E-4208-81BD-77122F8913FA}"/>
              </a:ext>
            </a:extLst>
          </p:cNvPr>
          <p:cNvSpPr/>
          <p:nvPr/>
        </p:nvSpPr>
        <p:spPr>
          <a:xfrm>
            <a:off x="2267008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5854F8-F521-4EE8-81C6-265DC3C956AF}"/>
              </a:ext>
            </a:extLst>
          </p:cNvPr>
          <p:cNvSpPr/>
          <p:nvPr/>
        </p:nvSpPr>
        <p:spPr>
          <a:xfrm>
            <a:off x="2657091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27485C-A58A-421B-BC88-2D67E45CAFEF}"/>
              </a:ext>
            </a:extLst>
          </p:cNvPr>
          <p:cNvSpPr/>
          <p:nvPr/>
        </p:nvSpPr>
        <p:spPr>
          <a:xfrm>
            <a:off x="3047174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55BA25-0105-4E67-94F7-4C811D3A4D9B}"/>
              </a:ext>
            </a:extLst>
          </p:cNvPr>
          <p:cNvSpPr/>
          <p:nvPr/>
        </p:nvSpPr>
        <p:spPr>
          <a:xfrm>
            <a:off x="3437257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1A5C43-DFA9-4935-B2B5-B8158DD9C2D3}"/>
              </a:ext>
            </a:extLst>
          </p:cNvPr>
          <p:cNvSpPr/>
          <p:nvPr/>
        </p:nvSpPr>
        <p:spPr>
          <a:xfrm>
            <a:off x="3827340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1675CB-F2DC-42A2-8C83-91D93269ACE8}"/>
              </a:ext>
            </a:extLst>
          </p:cNvPr>
          <p:cNvSpPr/>
          <p:nvPr/>
        </p:nvSpPr>
        <p:spPr>
          <a:xfrm>
            <a:off x="4217422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983EA4-1450-418A-8AB7-B07EAF3BDBCB}"/>
              </a:ext>
            </a:extLst>
          </p:cNvPr>
          <p:cNvSpPr/>
          <p:nvPr/>
        </p:nvSpPr>
        <p:spPr>
          <a:xfrm>
            <a:off x="564473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8102C6-3C61-4D0A-9BA4-DAB27BF73604}"/>
              </a:ext>
            </a:extLst>
          </p:cNvPr>
          <p:cNvSpPr/>
          <p:nvPr/>
        </p:nvSpPr>
        <p:spPr>
          <a:xfrm>
            <a:off x="6034813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F0A566-967A-41E3-AE2E-3350EEACD78F}"/>
              </a:ext>
            </a:extLst>
          </p:cNvPr>
          <p:cNvSpPr/>
          <p:nvPr/>
        </p:nvSpPr>
        <p:spPr>
          <a:xfrm>
            <a:off x="6424896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D6385-A1F5-4638-8F63-643CFDEDAA86}"/>
              </a:ext>
            </a:extLst>
          </p:cNvPr>
          <p:cNvSpPr/>
          <p:nvPr/>
        </p:nvSpPr>
        <p:spPr>
          <a:xfrm>
            <a:off x="6814979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142E1-016E-48C5-ACDD-CBBC78171DFE}"/>
              </a:ext>
            </a:extLst>
          </p:cNvPr>
          <p:cNvSpPr/>
          <p:nvPr/>
        </p:nvSpPr>
        <p:spPr>
          <a:xfrm>
            <a:off x="7205062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459254-60CC-4FDA-B94D-E8A5BCBAE14B}"/>
              </a:ext>
            </a:extLst>
          </p:cNvPr>
          <p:cNvSpPr/>
          <p:nvPr/>
        </p:nvSpPr>
        <p:spPr>
          <a:xfrm>
            <a:off x="5644730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B034A9-3510-4BC0-89C6-B3C58B4B4E2F}"/>
              </a:ext>
            </a:extLst>
          </p:cNvPr>
          <p:cNvSpPr/>
          <p:nvPr/>
        </p:nvSpPr>
        <p:spPr>
          <a:xfrm>
            <a:off x="6034813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61F468-C193-48F4-B6A8-59D14EB7E150}"/>
              </a:ext>
            </a:extLst>
          </p:cNvPr>
          <p:cNvSpPr/>
          <p:nvPr/>
        </p:nvSpPr>
        <p:spPr>
          <a:xfrm>
            <a:off x="6424896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D336F1-7FB1-400C-B1AD-C9F9A5D655D1}"/>
              </a:ext>
            </a:extLst>
          </p:cNvPr>
          <p:cNvSpPr/>
          <p:nvPr/>
        </p:nvSpPr>
        <p:spPr>
          <a:xfrm>
            <a:off x="6814979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478674-FE26-4955-A8EB-A9E2A9DC4664}"/>
              </a:ext>
            </a:extLst>
          </p:cNvPr>
          <p:cNvSpPr/>
          <p:nvPr/>
        </p:nvSpPr>
        <p:spPr>
          <a:xfrm>
            <a:off x="7205062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A3FA5-CC8A-4A25-BBBF-ECDEDB8FFD1F}"/>
              </a:ext>
            </a:extLst>
          </p:cNvPr>
          <p:cNvSpPr/>
          <p:nvPr/>
        </p:nvSpPr>
        <p:spPr>
          <a:xfrm>
            <a:off x="5644730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A51C6-5F9F-4165-B59E-4CB958D037A0}"/>
              </a:ext>
            </a:extLst>
          </p:cNvPr>
          <p:cNvSpPr/>
          <p:nvPr/>
        </p:nvSpPr>
        <p:spPr>
          <a:xfrm>
            <a:off x="6034813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5BCB54-7A3C-4FB7-8100-2DAE182AC657}"/>
              </a:ext>
            </a:extLst>
          </p:cNvPr>
          <p:cNvSpPr/>
          <p:nvPr/>
        </p:nvSpPr>
        <p:spPr>
          <a:xfrm>
            <a:off x="6424896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BFD2B-2788-4FB7-82E3-0122F762BC07}"/>
              </a:ext>
            </a:extLst>
          </p:cNvPr>
          <p:cNvSpPr/>
          <p:nvPr/>
        </p:nvSpPr>
        <p:spPr>
          <a:xfrm>
            <a:off x="6814979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6789A9-6F93-4C14-9208-04FEE8C861C1}"/>
              </a:ext>
            </a:extLst>
          </p:cNvPr>
          <p:cNvSpPr/>
          <p:nvPr/>
        </p:nvSpPr>
        <p:spPr>
          <a:xfrm>
            <a:off x="7205062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3871D-B17C-4D2C-B43E-AB78AD0BA832}"/>
              </a:ext>
            </a:extLst>
          </p:cNvPr>
          <p:cNvSpPr txBox="1"/>
          <p:nvPr/>
        </p:nvSpPr>
        <p:spPr>
          <a:xfrm>
            <a:off x="2989581" y="463303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FEE229-7065-43FF-B10F-7208942021F2}"/>
              </a:ext>
            </a:extLst>
          </p:cNvPr>
          <p:cNvSpPr txBox="1"/>
          <p:nvPr/>
        </p:nvSpPr>
        <p:spPr>
          <a:xfrm>
            <a:off x="6365700" y="463579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/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미니배치 학습을 위해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공백 문자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패딩을 수행하여 입력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출력 데이터의 크기를 통일한다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blipFill>
                <a:blip r:embed="rId3"/>
                <a:stretch>
                  <a:fillRect l="-480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39404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8145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문제에서는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0~999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숫자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개만 더하기로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포함하면 입력의 최대 문자 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자연스럽게 덧셈 결과는 최대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더불어 정답 데이터에도 패딩을 수행해 모든 샘플 데이터의 길이를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정답을 구분하기 위해 출력 앞에 구분자로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붙이기로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 출력 데이터는 총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구분자는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문자열을 생성하라고 알리는 신호로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패딩을 적용해 데이터 크기를 통일시키면 가변 길이 시계열 데이터도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원리는 존재하지 않던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처리하게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패딩을 적용해야 하지만 정확성이 중요하다면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패딩 전용 처리를 추가해야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손실의 결과에 반영하지 않도록 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마스크 기능을 추가해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이전 시각의 입력을 그대로 출력하게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마치 처음부터 패딩이 존재하지 않았던 것처럼 인코딩할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이해 난이도를 낮추기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특별히 구분하지 않고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 데이터처럼 다루겠다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89598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덧셈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946951-BCC6-48BF-825A-8A033E551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/>
          <a:stretch/>
        </p:blipFill>
        <p:spPr bwMode="auto">
          <a:xfrm>
            <a:off x="814347" y="1511968"/>
            <a:ext cx="4149473" cy="34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16269" y="1138874"/>
            <a:ext cx="5384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baseline="30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회색 가운데 점으로 표기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85977-1ABC-4AF4-8BBE-9249D9030410}"/>
              </a:ext>
            </a:extLst>
          </p:cNvPr>
          <p:cNvSpPr txBox="1"/>
          <p:nvPr/>
        </p:nvSpPr>
        <p:spPr>
          <a:xfrm>
            <a:off x="516269" y="517675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6371637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39156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64658" y="1908895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5908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다음 그림처럼 문자열을 받아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449217-64FF-49A2-950B-0457B6452DE7}"/>
              </a:ext>
            </a:extLst>
          </p:cNvPr>
          <p:cNvSpPr/>
          <p:nvPr/>
        </p:nvSpPr>
        <p:spPr>
          <a:xfrm>
            <a:off x="2071129" y="2522340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0957C5-0325-4B65-9AAC-EC4519B3DB5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771628" y="2820656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/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A37644-10C3-46CB-9B8E-27287A0CB18C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flipV="1">
            <a:off x="2921379" y="3120185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CDA49-8A40-4472-ACB7-BBE83771FF59}"/>
              </a:ext>
            </a:extLst>
          </p:cNvPr>
          <p:cNvGrpSpPr/>
          <p:nvPr/>
        </p:nvGrpSpPr>
        <p:grpSpPr>
          <a:xfrm>
            <a:off x="1556088" y="3567967"/>
            <a:ext cx="2730580" cy="390083"/>
            <a:chOff x="1876925" y="5058099"/>
            <a:chExt cx="2730580" cy="3900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FC1E1C-8D19-490F-A278-5CAACF77EB59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6C402-48AF-4311-9831-0B09C6648C9C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0E6288-DC10-4AB2-89BC-67D29D21466A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6DBD15-C10E-445B-8345-F32BE5511031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869A9-9B3E-4AA3-9875-C7740A2ED20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65C679-B004-4775-81CC-ECDF685F7062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96CC33-94C2-4723-8286-6401B1887C01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838552" y="4970259"/>
            <a:ext cx="6219974" cy="1129978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9C00D7-0F3B-4D08-877B-20B977826FDE}"/>
              </a:ext>
            </a:extLst>
          </p:cNvPr>
          <p:cNvSpPr/>
          <p:nvPr/>
        </p:nvSpPr>
        <p:spPr>
          <a:xfrm>
            <a:off x="972355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834AF5-9D23-4143-8786-6F2E9420DAF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301156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BE1760-66AA-4DD5-9557-3ED3EA28A0A7}"/>
              </a:ext>
            </a:extLst>
          </p:cNvPr>
          <p:cNvSpPr/>
          <p:nvPr/>
        </p:nvSpPr>
        <p:spPr>
          <a:xfrm>
            <a:off x="972355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050465-8547-4D6E-8561-A698254EBB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301156" y="5915638"/>
            <a:ext cx="0" cy="34079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A038F9D-513F-4E47-93EB-6346113339F7}"/>
              </a:ext>
            </a:extLst>
          </p:cNvPr>
          <p:cNvSpPr/>
          <p:nvPr/>
        </p:nvSpPr>
        <p:spPr>
          <a:xfrm>
            <a:off x="1567058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726B2A-E365-4AF8-B36D-3EC94C3343CB}"/>
              </a:ext>
            </a:extLst>
          </p:cNvPr>
          <p:cNvSpPr/>
          <p:nvPr/>
        </p:nvSpPr>
        <p:spPr>
          <a:xfrm>
            <a:off x="1567667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B18DF0-AB9D-44A8-8498-A31009E82609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1631474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A3546E-E830-41DB-BE8A-B2F5DD70E2A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630866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4D4A7CB-2066-41BA-B752-C7363C415A6A}"/>
              </a:ext>
            </a:extLst>
          </p:cNvPr>
          <p:cNvCxnSpPr>
            <a:cxnSpLocks/>
            <a:stCxn id="30" idx="6"/>
          </p:cNvCxnSpPr>
          <p:nvPr/>
        </p:nvCxnSpPr>
        <p:spPr>
          <a:xfrm flipH="1" flipV="1">
            <a:off x="1322756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5BBD9FD9-E4B9-4968-AAD9-C258097DBE71}"/>
              </a:ext>
            </a:extLst>
          </p:cNvPr>
          <p:cNvSpPr/>
          <p:nvPr/>
        </p:nvSpPr>
        <p:spPr>
          <a:xfrm>
            <a:off x="971914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C17B3F-7B9F-45B0-B0A4-E76B12F5A4F7}"/>
              </a:ext>
            </a:extLst>
          </p:cNvPr>
          <p:cNvSpPr/>
          <p:nvPr/>
        </p:nvSpPr>
        <p:spPr>
          <a:xfrm>
            <a:off x="972523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5B24589-EB83-4EBA-B112-F26622BEEF82}"/>
              </a:ext>
            </a:extLst>
          </p:cNvPr>
          <p:cNvSpPr/>
          <p:nvPr/>
        </p:nvSpPr>
        <p:spPr>
          <a:xfrm>
            <a:off x="1837873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4AF44E9-11FD-4192-A4D5-F50A9C9A52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166674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54C37-3E94-47C4-B384-D3B2621D7BA3}"/>
              </a:ext>
            </a:extLst>
          </p:cNvPr>
          <p:cNvSpPr/>
          <p:nvPr/>
        </p:nvSpPr>
        <p:spPr>
          <a:xfrm>
            <a:off x="1837873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5B369-D457-4229-B267-ADAC938F034C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66674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DE9CCF0-2AE3-4C22-A13E-315D02EFA214}"/>
              </a:ext>
            </a:extLst>
          </p:cNvPr>
          <p:cNvSpPr/>
          <p:nvPr/>
        </p:nvSpPr>
        <p:spPr>
          <a:xfrm>
            <a:off x="2432576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C793BF-AD24-44E1-9A7E-ABDD115982F2}"/>
              </a:ext>
            </a:extLst>
          </p:cNvPr>
          <p:cNvSpPr/>
          <p:nvPr/>
        </p:nvSpPr>
        <p:spPr>
          <a:xfrm>
            <a:off x="2433185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83222F-772A-4017-9755-A1A9450F7364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2496992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88D24F-30F2-42D5-9DB4-8FAD67BE07E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2496384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E3C46B9-3282-403C-925C-0646F0BA5C4D}"/>
              </a:ext>
            </a:extLst>
          </p:cNvPr>
          <p:cNvCxnSpPr>
            <a:cxnSpLocks/>
            <a:stCxn id="41" idx="6"/>
          </p:cNvCxnSpPr>
          <p:nvPr/>
        </p:nvCxnSpPr>
        <p:spPr>
          <a:xfrm flipH="1" flipV="1">
            <a:off x="2188274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8C41FB84-025A-4209-8C43-7BF8BC8BAD5F}"/>
              </a:ext>
            </a:extLst>
          </p:cNvPr>
          <p:cNvSpPr/>
          <p:nvPr/>
        </p:nvSpPr>
        <p:spPr>
          <a:xfrm>
            <a:off x="1837432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53CBA6-4EF7-4629-80BA-CF53B100B97A}"/>
              </a:ext>
            </a:extLst>
          </p:cNvPr>
          <p:cNvSpPr/>
          <p:nvPr/>
        </p:nvSpPr>
        <p:spPr>
          <a:xfrm>
            <a:off x="1838041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3020260-240A-4413-87D0-C7AB98F09482}"/>
              </a:ext>
            </a:extLst>
          </p:cNvPr>
          <p:cNvSpPr/>
          <p:nvPr/>
        </p:nvSpPr>
        <p:spPr>
          <a:xfrm>
            <a:off x="2703391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0D44D8-5423-4F52-B86C-9821B47D035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3032192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8295D1-E0C3-4EE6-8C24-1D80042B1A12}"/>
              </a:ext>
            </a:extLst>
          </p:cNvPr>
          <p:cNvSpPr/>
          <p:nvPr/>
        </p:nvSpPr>
        <p:spPr>
          <a:xfrm>
            <a:off x="2703391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54721F-DF84-40B6-B188-9B94D2F5434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032192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9F1E421D-A319-474C-9E67-6FB256FB763F}"/>
              </a:ext>
            </a:extLst>
          </p:cNvPr>
          <p:cNvSpPr/>
          <p:nvPr/>
        </p:nvSpPr>
        <p:spPr>
          <a:xfrm>
            <a:off x="3298094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4BD8C3A-61B6-4520-A04A-3EE97C3A47AF}"/>
              </a:ext>
            </a:extLst>
          </p:cNvPr>
          <p:cNvSpPr/>
          <p:nvPr/>
        </p:nvSpPr>
        <p:spPr>
          <a:xfrm>
            <a:off x="3298703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289E93-81B3-491D-8B7D-4837B425CCE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3362510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BFBDB5-F51C-4E63-B74F-A6F5E8D91F0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361902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339561A-DF84-4BB5-9678-023140728183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3053792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1A659070-EBE9-49A4-B951-94632BC91DF8}"/>
              </a:ext>
            </a:extLst>
          </p:cNvPr>
          <p:cNvSpPr/>
          <p:nvPr/>
        </p:nvSpPr>
        <p:spPr>
          <a:xfrm>
            <a:off x="2702950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0B1408E-52BC-40BA-B6B4-273943971EDD}"/>
              </a:ext>
            </a:extLst>
          </p:cNvPr>
          <p:cNvSpPr/>
          <p:nvPr/>
        </p:nvSpPr>
        <p:spPr>
          <a:xfrm>
            <a:off x="2703559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C3A6249-8548-4EDF-BDFB-22C649618C3F}"/>
              </a:ext>
            </a:extLst>
          </p:cNvPr>
          <p:cNvSpPr/>
          <p:nvPr/>
        </p:nvSpPr>
        <p:spPr>
          <a:xfrm>
            <a:off x="3568910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FA6C81D-C284-4FC1-969F-5CDA880AF6F3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3897711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A78A40B-5AE1-4B15-8861-D856F3C892F8}"/>
              </a:ext>
            </a:extLst>
          </p:cNvPr>
          <p:cNvSpPr/>
          <p:nvPr/>
        </p:nvSpPr>
        <p:spPr>
          <a:xfrm>
            <a:off x="3568910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036373-80BD-48E0-90FB-4524C05699B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897711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B481E15-F401-4875-801A-772AC7756BAD}"/>
              </a:ext>
            </a:extLst>
          </p:cNvPr>
          <p:cNvSpPr/>
          <p:nvPr/>
        </p:nvSpPr>
        <p:spPr>
          <a:xfrm>
            <a:off x="4163613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6E34549-68BF-4996-90BE-97E58CE93B27}"/>
              </a:ext>
            </a:extLst>
          </p:cNvPr>
          <p:cNvSpPr/>
          <p:nvPr/>
        </p:nvSpPr>
        <p:spPr>
          <a:xfrm>
            <a:off x="4164222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5FD6BED-724E-452B-A37E-11A9EF85873C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4228029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4A48EB-C956-42DB-841C-8EC8AD4B0C61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4227421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28F4EFC-2799-4F62-A82D-ACBF65609E8E}"/>
              </a:ext>
            </a:extLst>
          </p:cNvPr>
          <p:cNvCxnSpPr>
            <a:cxnSpLocks/>
            <a:stCxn id="63" idx="6"/>
          </p:cNvCxnSpPr>
          <p:nvPr/>
        </p:nvCxnSpPr>
        <p:spPr>
          <a:xfrm flipH="1" flipV="1">
            <a:off x="3919311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C7790F1-F404-4CE1-A861-00F4043F71CD}"/>
              </a:ext>
            </a:extLst>
          </p:cNvPr>
          <p:cNvSpPr/>
          <p:nvPr/>
        </p:nvSpPr>
        <p:spPr>
          <a:xfrm>
            <a:off x="3568469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DB0A8BD-62A7-4DDE-AE1E-C204FAA8935D}"/>
              </a:ext>
            </a:extLst>
          </p:cNvPr>
          <p:cNvSpPr/>
          <p:nvPr/>
        </p:nvSpPr>
        <p:spPr>
          <a:xfrm>
            <a:off x="3569078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0919198-099B-4BBA-98A6-3C1C0AB7364E}"/>
              </a:ext>
            </a:extLst>
          </p:cNvPr>
          <p:cNvSpPr/>
          <p:nvPr/>
        </p:nvSpPr>
        <p:spPr>
          <a:xfrm>
            <a:off x="4434429" y="5241531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34B3769-D402-43D0-9E07-3007762F687B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763229" y="5488816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5A32BC9-19AA-4693-A5A7-C5AD3541AD4D}"/>
              </a:ext>
            </a:extLst>
          </p:cNvPr>
          <p:cNvSpPr/>
          <p:nvPr/>
        </p:nvSpPr>
        <p:spPr>
          <a:xfrm>
            <a:off x="4434429" y="5668355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6599C90-5EA0-49BC-96CD-010EA9A76AFD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4763230" y="5915640"/>
            <a:ext cx="0" cy="34078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C6F8EA5A-32BB-4794-9076-4FF77AEB318F}"/>
              </a:ext>
            </a:extLst>
          </p:cNvPr>
          <p:cNvSpPr/>
          <p:nvPr/>
        </p:nvSpPr>
        <p:spPr>
          <a:xfrm>
            <a:off x="5029132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8E665B-8CDB-4B7E-8908-511037841366}"/>
              </a:ext>
            </a:extLst>
          </p:cNvPr>
          <p:cNvSpPr/>
          <p:nvPr/>
        </p:nvSpPr>
        <p:spPr>
          <a:xfrm>
            <a:off x="5029741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4A56B0-0DEA-42BD-B03F-EF1A2A5A597E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5093548" y="5287622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431AF7-1BE4-4E48-95FA-CEBFBD15894B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5092939" y="5450384"/>
            <a:ext cx="1852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260663E-AA90-4EF9-8869-6FB90BD4A552}"/>
              </a:ext>
            </a:extLst>
          </p:cNvPr>
          <p:cNvCxnSpPr>
            <a:cxnSpLocks/>
            <a:stCxn id="74" idx="6"/>
          </p:cNvCxnSpPr>
          <p:nvPr/>
        </p:nvCxnSpPr>
        <p:spPr>
          <a:xfrm flipH="1" flipV="1">
            <a:off x="4784829" y="5050229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507D907-E9E0-4E51-87A1-B561DFD986A1}"/>
              </a:ext>
            </a:extLst>
          </p:cNvPr>
          <p:cNvSpPr/>
          <p:nvPr/>
        </p:nvSpPr>
        <p:spPr>
          <a:xfrm>
            <a:off x="4433987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C13E3F2-6FEC-4F42-80A5-6A87B84853C0}"/>
              </a:ext>
            </a:extLst>
          </p:cNvPr>
          <p:cNvSpPr/>
          <p:nvPr/>
        </p:nvSpPr>
        <p:spPr>
          <a:xfrm>
            <a:off x="4434597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75F4C7-029F-4F4E-AD8F-38BF919C0290}"/>
              </a:ext>
            </a:extLst>
          </p:cNvPr>
          <p:cNvSpPr txBox="1"/>
          <p:nvPr/>
        </p:nvSpPr>
        <p:spPr>
          <a:xfrm>
            <a:off x="4603572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5A8FA2-7A6A-487B-A0E3-EE917FD0D654}"/>
              </a:ext>
            </a:extLst>
          </p:cNvPr>
          <p:cNvSpPr txBox="1"/>
          <p:nvPr/>
        </p:nvSpPr>
        <p:spPr>
          <a:xfrm>
            <a:off x="1122296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B19913-320A-4BC0-BCEA-42948A404791}"/>
              </a:ext>
            </a:extLst>
          </p:cNvPr>
          <p:cNvSpPr txBox="1"/>
          <p:nvPr/>
        </p:nvSpPr>
        <p:spPr>
          <a:xfrm>
            <a:off x="1987560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"7"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555602-0456-4FC3-A6F1-DF783D1C77DC}"/>
              </a:ext>
            </a:extLst>
          </p:cNvPr>
          <p:cNvSpPr txBox="1"/>
          <p:nvPr/>
        </p:nvSpPr>
        <p:spPr>
          <a:xfrm>
            <a:off x="2860964" y="6280710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"+"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13CAC4-3FAF-405A-9615-6FCD97FDF790}"/>
              </a:ext>
            </a:extLst>
          </p:cNvPr>
          <p:cNvSpPr txBox="1"/>
          <p:nvPr/>
        </p:nvSpPr>
        <p:spPr>
          <a:xfrm>
            <a:off x="3722569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FCC0D39-E009-470B-922D-8BA5D4265728}"/>
              </a:ext>
            </a:extLst>
          </p:cNvPr>
          <p:cNvSpPr/>
          <p:nvPr/>
        </p:nvSpPr>
        <p:spPr>
          <a:xfrm>
            <a:off x="5710926" y="5415966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2E936D-FD74-4228-8A40-C38663F937D2}"/>
              </a:ext>
            </a:extLst>
          </p:cNvPr>
          <p:cNvSpPr/>
          <p:nvPr/>
        </p:nvSpPr>
        <p:spPr>
          <a:xfrm>
            <a:off x="5282283" y="524496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C72705A-AD5E-4A0D-A619-5085047CF4DB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5611084" y="549225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5194604-D95F-4E88-8EA7-1F1943C6DEAE}"/>
              </a:ext>
            </a:extLst>
          </p:cNvPr>
          <p:cNvSpPr/>
          <p:nvPr/>
        </p:nvSpPr>
        <p:spPr>
          <a:xfrm>
            <a:off x="5282283" y="567178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EE93692-D8F3-4351-BF88-846CE57BC6BF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11082" y="5919073"/>
            <a:ext cx="2" cy="33735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84F9DC40-ADE8-462C-90A7-EF511250C0D5}"/>
              </a:ext>
            </a:extLst>
          </p:cNvPr>
          <p:cNvSpPr/>
          <p:nvPr/>
        </p:nvSpPr>
        <p:spPr>
          <a:xfrm>
            <a:off x="5876986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FF40787-5DE5-460F-9100-62CEAAEDBEDE}"/>
              </a:ext>
            </a:extLst>
          </p:cNvPr>
          <p:cNvSpPr/>
          <p:nvPr/>
        </p:nvSpPr>
        <p:spPr>
          <a:xfrm>
            <a:off x="5877595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0B4FCE5-CD3B-42A8-B1DE-6C7B3C6EE243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941402" y="529105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6A82B12-E415-4780-9B6E-1B8F9DB121CF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5940794" y="545381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558EEBE-EBCC-4085-9946-338C3B45DA16}"/>
              </a:ext>
            </a:extLst>
          </p:cNvPr>
          <p:cNvCxnSpPr>
            <a:cxnSpLocks/>
            <a:stCxn id="92" idx="6"/>
          </p:cNvCxnSpPr>
          <p:nvPr/>
        </p:nvCxnSpPr>
        <p:spPr>
          <a:xfrm flipH="1" flipV="1">
            <a:off x="5632684" y="505366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0FD79D68-6452-4114-8267-768C38DCF286}"/>
              </a:ext>
            </a:extLst>
          </p:cNvPr>
          <p:cNvSpPr/>
          <p:nvPr/>
        </p:nvSpPr>
        <p:spPr>
          <a:xfrm>
            <a:off x="5281842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A7523A-0CE6-46E5-8202-2915D4409873}"/>
              </a:ext>
            </a:extLst>
          </p:cNvPr>
          <p:cNvSpPr/>
          <p:nvPr/>
        </p:nvSpPr>
        <p:spPr>
          <a:xfrm>
            <a:off x="5282451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6147802" y="524496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476602" y="549225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6147802" y="567179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6476602" y="5919075"/>
            <a:ext cx="1" cy="3373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6742505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6743114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6806921" y="529105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6806312" y="5453819"/>
            <a:ext cx="457488" cy="401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3EE82A7-2883-4E83-B1D0-272975707C25}"/>
              </a:ext>
            </a:extLst>
          </p:cNvPr>
          <p:cNvCxnSpPr>
            <a:cxnSpLocks/>
            <a:stCxn id="103" idx="6"/>
          </p:cNvCxnSpPr>
          <p:nvPr/>
        </p:nvCxnSpPr>
        <p:spPr>
          <a:xfrm flipH="1" flipV="1">
            <a:off x="6498202" y="505366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F94DA9D0-6064-4002-8B19-F7C0ABF1317C}"/>
              </a:ext>
            </a:extLst>
          </p:cNvPr>
          <p:cNvSpPr/>
          <p:nvPr/>
        </p:nvSpPr>
        <p:spPr>
          <a:xfrm>
            <a:off x="6147360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0C72383-7E59-4C46-A604-C6E48A5B14A4}"/>
              </a:ext>
            </a:extLst>
          </p:cNvPr>
          <p:cNvSpPr/>
          <p:nvPr/>
        </p:nvSpPr>
        <p:spPr>
          <a:xfrm>
            <a:off x="6147970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8615FD-17BB-43CC-8F0A-4EAC72AB179B}"/>
              </a:ext>
            </a:extLst>
          </p:cNvPr>
          <p:cNvSpPr txBox="1"/>
          <p:nvPr/>
        </p:nvSpPr>
        <p:spPr>
          <a:xfrm>
            <a:off x="6321775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553B2E-41C5-4D13-90A4-1524F70478A7}"/>
              </a:ext>
            </a:extLst>
          </p:cNvPr>
          <p:cNvSpPr txBox="1"/>
          <p:nvPr/>
        </p:nvSpPr>
        <p:spPr>
          <a:xfrm>
            <a:off x="5451424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7424299" y="541940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684" r="-263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214C0F41-0D3F-4E4D-A82B-56FAF5B15A45}"/>
              </a:ext>
            </a:extLst>
          </p:cNvPr>
          <p:cNvSpPr txBox="1"/>
          <p:nvPr/>
        </p:nvSpPr>
        <p:spPr>
          <a:xfrm>
            <a:off x="712614" y="4486708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93168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9727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계층에서는 문자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문자 벡터로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문자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입력된다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시간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은닉 상태와 셀을 출력하고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위쪽으로는 은닉 상태만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구성에서 더 위에는 다른 계층이 없으니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위쪽 출력은 폐기된다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마지막 문자를 처리한 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상태만을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전달할 수는 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셀을 다른 계층에 전달하는 일은 일반적으로 흔치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셀은 자기 자신만 사용한다는 전제로 설계되었기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52365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22996" y="2202015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73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우리는 시간 방향을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그림처럼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2197770" y="2760178"/>
            <a:ext cx="1973161" cy="1667127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2445764" y="3041141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3111085" y="3405976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2445764" y="3795190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  <a:endCxn id="118" idx="0"/>
          </p:cNvCxnSpPr>
          <p:nvPr/>
        </p:nvCxnSpPr>
        <p:spPr>
          <a:xfrm flipH="1">
            <a:off x="3102217" y="4160025"/>
            <a:ext cx="8868" cy="59930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3683606" y="3292578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3684505" y="3052445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3778643" y="3109142"/>
            <a:ext cx="2659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3777744" y="3349274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4689499" y="3298496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02CF7F-965F-41E4-8DF7-BD4A609EA492}"/>
              </a:ext>
            </a:extLst>
          </p:cNvPr>
          <p:cNvGrpSpPr/>
          <p:nvPr/>
        </p:nvGrpSpPr>
        <p:grpSpPr>
          <a:xfrm>
            <a:off x="1736926" y="4759328"/>
            <a:ext cx="2730580" cy="390083"/>
            <a:chOff x="1876925" y="5058099"/>
            <a:chExt cx="2730580" cy="39008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6494A1F-1D00-4106-8232-057F51B1E5C5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C2993E6-44E0-4EA5-B564-DEC643F27E41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F86D67C-8D8D-462A-9D60-94BC16BEE4C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59B2A4E-8202-4DAC-ADF0-6A8180A6CB1D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C917CB3-8434-473B-8513-73F4CD82C0EE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1C9EF29-4B1C-48E8-ADE8-8B20CD64E09D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904947E-D183-48F5-9220-2E565DC91EDC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7C88B5E-EF43-40D1-8C7B-654B5886A1AA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111085" y="2878487"/>
            <a:ext cx="0" cy="16265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503146" y="539733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88E097-94AE-45F8-927C-C566FAD86B94}"/>
              </a:ext>
            </a:extLst>
          </p:cNvPr>
          <p:cNvSpPr/>
          <p:nvPr/>
        </p:nvSpPr>
        <p:spPr>
          <a:xfrm>
            <a:off x="5170872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04266B-5FCD-4B83-A5B8-481274363C4B}"/>
              </a:ext>
            </a:extLst>
          </p:cNvPr>
          <p:cNvSpPr/>
          <p:nvPr/>
        </p:nvSpPr>
        <p:spPr>
          <a:xfrm>
            <a:off x="5590359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E962CB-3359-4E1E-BEFE-89CE2CF88E19}"/>
              </a:ext>
            </a:extLst>
          </p:cNvPr>
          <p:cNvSpPr/>
          <p:nvPr/>
        </p:nvSpPr>
        <p:spPr>
          <a:xfrm>
            <a:off x="6009846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7153B1-1A1D-4227-A572-487A72D58685}"/>
              </a:ext>
            </a:extLst>
          </p:cNvPr>
          <p:cNvSpPr/>
          <p:nvPr/>
        </p:nvSpPr>
        <p:spPr>
          <a:xfrm>
            <a:off x="6412233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D2C392-97BE-444F-B615-FF5DA6759799}"/>
              </a:ext>
            </a:extLst>
          </p:cNvPr>
          <p:cNvSpPr/>
          <p:nvPr/>
        </p:nvSpPr>
        <p:spPr>
          <a:xfrm>
            <a:off x="6848820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29CA73-82AE-4CA0-86CE-79637CF8A76E}"/>
              </a:ext>
            </a:extLst>
          </p:cNvPr>
          <p:cNvSpPr/>
          <p:nvPr/>
        </p:nvSpPr>
        <p:spPr>
          <a:xfrm>
            <a:off x="7268307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717092-6DC3-47E1-869E-A01C455E815D}"/>
              </a:ext>
            </a:extLst>
          </p:cNvPr>
          <p:cNvSpPr/>
          <p:nvPr/>
        </p:nvSpPr>
        <p:spPr>
          <a:xfrm>
            <a:off x="7687794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32B34D-C26E-474A-9226-DE9C8DA0A2CF}"/>
              </a:ext>
            </a:extLst>
          </p:cNvPr>
          <p:cNvSpPr/>
          <p:nvPr/>
        </p:nvSpPr>
        <p:spPr>
          <a:xfrm>
            <a:off x="8107281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C9B48A-C605-4C01-BCB1-7A3B1D04B1BB}"/>
              </a:ext>
            </a:extLst>
          </p:cNvPr>
          <p:cNvSpPr/>
          <p:nvPr/>
        </p:nvSpPr>
        <p:spPr>
          <a:xfrm>
            <a:off x="8526768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96C3FE-7A80-41E1-89DC-2DE4DC4AFFEE}"/>
              </a:ext>
            </a:extLst>
          </p:cNvPr>
          <p:cNvSpPr/>
          <p:nvPr/>
        </p:nvSpPr>
        <p:spPr>
          <a:xfrm>
            <a:off x="8946255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23937E-C761-412B-B871-EBD05D0A2661}"/>
              </a:ext>
            </a:extLst>
          </p:cNvPr>
          <p:cNvSpPr/>
          <p:nvPr/>
        </p:nvSpPr>
        <p:spPr>
          <a:xfrm>
            <a:off x="10289322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4B907B-4CCF-4191-97F8-0AB7BDD0E973}"/>
              </a:ext>
            </a:extLst>
          </p:cNvPr>
          <p:cNvSpPr/>
          <p:nvPr/>
        </p:nvSpPr>
        <p:spPr>
          <a:xfrm>
            <a:off x="10708809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5DE9C4-C59E-4AB4-9DFA-A47EEDAB1310}"/>
              </a:ext>
            </a:extLst>
          </p:cNvPr>
          <p:cNvSpPr/>
          <p:nvPr/>
        </p:nvSpPr>
        <p:spPr>
          <a:xfrm>
            <a:off x="11128296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A461A1-5308-45AE-9A64-EB801A01F7F0}"/>
              </a:ext>
            </a:extLst>
          </p:cNvPr>
          <p:cNvSpPr/>
          <p:nvPr/>
        </p:nvSpPr>
        <p:spPr>
          <a:xfrm>
            <a:off x="11547783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D30C79-ED02-41F6-8E5B-11694B5F8C14}"/>
              </a:ext>
            </a:extLst>
          </p:cNvPr>
          <p:cNvSpPr/>
          <p:nvPr/>
        </p:nvSpPr>
        <p:spPr>
          <a:xfrm>
            <a:off x="11978670" y="198657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9B2C60-BB82-4EFD-88BB-66AA1BD56B42}"/>
              </a:ext>
            </a:extLst>
          </p:cNvPr>
          <p:cNvSpPr/>
          <p:nvPr/>
        </p:nvSpPr>
        <p:spPr>
          <a:xfrm>
            <a:off x="10286714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B8C59B-E830-4C00-90FD-536A6EFE47DB}"/>
              </a:ext>
            </a:extLst>
          </p:cNvPr>
          <p:cNvSpPr/>
          <p:nvPr/>
        </p:nvSpPr>
        <p:spPr>
          <a:xfrm>
            <a:off x="10706201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DA2C8BA-EA44-42FD-B788-BA4CB856A4A3}"/>
              </a:ext>
            </a:extLst>
          </p:cNvPr>
          <p:cNvSpPr/>
          <p:nvPr/>
        </p:nvSpPr>
        <p:spPr>
          <a:xfrm>
            <a:off x="11125688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7D483C9-B821-417D-82A6-CD3826FA5B73}"/>
              </a:ext>
            </a:extLst>
          </p:cNvPr>
          <p:cNvSpPr/>
          <p:nvPr/>
        </p:nvSpPr>
        <p:spPr>
          <a:xfrm>
            <a:off x="11545175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C55949-7576-4AC0-BE36-65EE6A6DBE64}"/>
              </a:ext>
            </a:extLst>
          </p:cNvPr>
          <p:cNvSpPr/>
          <p:nvPr/>
        </p:nvSpPr>
        <p:spPr>
          <a:xfrm>
            <a:off x="11976062" y="241745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4C4345-35BD-4CC9-9BBA-965912C2CFF6}"/>
              </a:ext>
            </a:extLst>
          </p:cNvPr>
          <p:cNvSpPr/>
          <p:nvPr/>
        </p:nvSpPr>
        <p:spPr>
          <a:xfrm>
            <a:off x="10286714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280699-6611-48FD-AA01-E32D443709E2}"/>
              </a:ext>
            </a:extLst>
          </p:cNvPr>
          <p:cNvSpPr/>
          <p:nvPr/>
        </p:nvSpPr>
        <p:spPr>
          <a:xfrm>
            <a:off x="10706201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B17287-4DDC-40AE-A3C4-6BAB5181BFDE}"/>
              </a:ext>
            </a:extLst>
          </p:cNvPr>
          <p:cNvSpPr/>
          <p:nvPr/>
        </p:nvSpPr>
        <p:spPr>
          <a:xfrm>
            <a:off x="11125688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F3AC1F-2BCE-4BD3-BBA7-9B2D3A247926}"/>
              </a:ext>
            </a:extLst>
          </p:cNvPr>
          <p:cNvSpPr/>
          <p:nvPr/>
        </p:nvSpPr>
        <p:spPr>
          <a:xfrm>
            <a:off x="11545175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A0333E-6F71-4999-A7F7-E1F1C849793A}"/>
              </a:ext>
            </a:extLst>
          </p:cNvPr>
          <p:cNvSpPr/>
          <p:nvPr/>
        </p:nvSpPr>
        <p:spPr>
          <a:xfrm>
            <a:off x="11976062" y="283700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967007-C111-45E9-8B0A-093ACEEB6E0D}"/>
              </a:ext>
            </a:extLst>
          </p:cNvPr>
          <p:cNvSpPr/>
          <p:nvPr/>
        </p:nvSpPr>
        <p:spPr>
          <a:xfrm>
            <a:off x="10286714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9A1F7-2975-4B28-B317-770B05791F1E}"/>
              </a:ext>
            </a:extLst>
          </p:cNvPr>
          <p:cNvSpPr/>
          <p:nvPr/>
        </p:nvSpPr>
        <p:spPr>
          <a:xfrm>
            <a:off x="10706201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854CDE-B688-45B8-8E80-4C60A944C083}"/>
              </a:ext>
            </a:extLst>
          </p:cNvPr>
          <p:cNvSpPr/>
          <p:nvPr/>
        </p:nvSpPr>
        <p:spPr>
          <a:xfrm>
            <a:off x="11125688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37D61FE-7657-4C50-A1E0-BF4D405F45D7}"/>
              </a:ext>
            </a:extLst>
          </p:cNvPr>
          <p:cNvSpPr/>
          <p:nvPr/>
        </p:nvSpPr>
        <p:spPr>
          <a:xfrm>
            <a:off x="11545175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D6A1166-4D9F-4841-94FF-E12904CA0FBA}"/>
              </a:ext>
            </a:extLst>
          </p:cNvPr>
          <p:cNvSpPr/>
          <p:nvPr/>
        </p:nvSpPr>
        <p:spPr>
          <a:xfrm>
            <a:off x="11976062" y="325654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25139A-13CE-4BE8-93CF-28FB2AC68AAD}"/>
              </a:ext>
            </a:extLst>
          </p:cNvPr>
          <p:cNvSpPr/>
          <p:nvPr/>
        </p:nvSpPr>
        <p:spPr>
          <a:xfrm>
            <a:off x="10286714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D14E735-1CB3-4D1A-88F1-2ADF63272248}"/>
              </a:ext>
            </a:extLst>
          </p:cNvPr>
          <p:cNvSpPr/>
          <p:nvPr/>
        </p:nvSpPr>
        <p:spPr>
          <a:xfrm>
            <a:off x="10706201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687898B-D542-4A97-8E1B-A990A59C2250}"/>
              </a:ext>
            </a:extLst>
          </p:cNvPr>
          <p:cNvSpPr/>
          <p:nvPr/>
        </p:nvSpPr>
        <p:spPr>
          <a:xfrm>
            <a:off x="11125688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E498EA-0145-4CAA-90EF-130E74FF45FF}"/>
              </a:ext>
            </a:extLst>
          </p:cNvPr>
          <p:cNvSpPr/>
          <p:nvPr/>
        </p:nvSpPr>
        <p:spPr>
          <a:xfrm>
            <a:off x="11545175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D6E158-93EF-407C-91CF-36E9A7B706D3}"/>
              </a:ext>
            </a:extLst>
          </p:cNvPr>
          <p:cNvSpPr/>
          <p:nvPr/>
        </p:nvSpPr>
        <p:spPr>
          <a:xfrm>
            <a:off x="11976062" y="367608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A1BDE8F-B4F9-4F7F-B9BE-4CA202D7C8D4}"/>
              </a:ext>
            </a:extLst>
          </p:cNvPr>
          <p:cNvSpPr/>
          <p:nvPr/>
        </p:nvSpPr>
        <p:spPr>
          <a:xfrm>
            <a:off x="10286714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04182FA-AC50-46A8-ABFE-585450914C12}"/>
              </a:ext>
            </a:extLst>
          </p:cNvPr>
          <p:cNvSpPr/>
          <p:nvPr/>
        </p:nvSpPr>
        <p:spPr>
          <a:xfrm>
            <a:off x="10706201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61F0693-F3FB-40D3-965A-64E20AB7344A}"/>
              </a:ext>
            </a:extLst>
          </p:cNvPr>
          <p:cNvSpPr/>
          <p:nvPr/>
        </p:nvSpPr>
        <p:spPr>
          <a:xfrm>
            <a:off x="11125688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773A7C-C99B-432F-B569-8765FE6A99D1}"/>
              </a:ext>
            </a:extLst>
          </p:cNvPr>
          <p:cNvSpPr/>
          <p:nvPr/>
        </p:nvSpPr>
        <p:spPr>
          <a:xfrm>
            <a:off x="11545175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3FF2D8-CCE0-437D-9C52-84F9923306DD}"/>
              </a:ext>
            </a:extLst>
          </p:cNvPr>
          <p:cNvSpPr/>
          <p:nvPr/>
        </p:nvSpPr>
        <p:spPr>
          <a:xfrm>
            <a:off x="11976062" y="4095632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60CC0F-9A76-4F33-B33B-15D5008E92B6}"/>
              </a:ext>
            </a:extLst>
          </p:cNvPr>
          <p:cNvSpPr/>
          <p:nvPr/>
        </p:nvSpPr>
        <p:spPr>
          <a:xfrm>
            <a:off x="10286714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BD31552-18C3-4167-BD95-1C47E75B9012}"/>
              </a:ext>
            </a:extLst>
          </p:cNvPr>
          <p:cNvSpPr/>
          <p:nvPr/>
        </p:nvSpPr>
        <p:spPr>
          <a:xfrm>
            <a:off x="10706201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B571F45-5E85-469B-B7EA-56549686F4D4}"/>
              </a:ext>
            </a:extLst>
          </p:cNvPr>
          <p:cNvSpPr/>
          <p:nvPr/>
        </p:nvSpPr>
        <p:spPr>
          <a:xfrm>
            <a:off x="11125688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734D530-CCE6-414A-BAF2-F87618693061}"/>
              </a:ext>
            </a:extLst>
          </p:cNvPr>
          <p:cNvSpPr/>
          <p:nvPr/>
        </p:nvSpPr>
        <p:spPr>
          <a:xfrm>
            <a:off x="11545175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AE4BE42-2C1D-4EAA-A618-CE66EC54CFC4}"/>
              </a:ext>
            </a:extLst>
          </p:cNvPr>
          <p:cNvSpPr/>
          <p:nvPr/>
        </p:nvSpPr>
        <p:spPr>
          <a:xfrm>
            <a:off x="11976062" y="451517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451B0F7-CB54-4999-A8D3-4A5C5A495C68}"/>
              </a:ext>
            </a:extLst>
          </p:cNvPr>
          <p:cNvSpPr/>
          <p:nvPr/>
        </p:nvSpPr>
        <p:spPr>
          <a:xfrm>
            <a:off x="10286714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4A95FC6-7CF0-4903-B06E-5E7748903E7A}"/>
              </a:ext>
            </a:extLst>
          </p:cNvPr>
          <p:cNvSpPr/>
          <p:nvPr/>
        </p:nvSpPr>
        <p:spPr>
          <a:xfrm>
            <a:off x="10706201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A64CEE-F19C-4C4F-99F8-5A4EE8C656DE}"/>
              </a:ext>
            </a:extLst>
          </p:cNvPr>
          <p:cNvSpPr/>
          <p:nvPr/>
        </p:nvSpPr>
        <p:spPr>
          <a:xfrm>
            <a:off x="11125688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1A9F073-2EA4-4271-A899-2CFABD9AFB3A}"/>
              </a:ext>
            </a:extLst>
          </p:cNvPr>
          <p:cNvSpPr/>
          <p:nvPr/>
        </p:nvSpPr>
        <p:spPr>
          <a:xfrm>
            <a:off x="11545175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93B4177-A393-410F-954B-CA74A2D2BBE7}"/>
              </a:ext>
            </a:extLst>
          </p:cNvPr>
          <p:cNvSpPr/>
          <p:nvPr/>
        </p:nvSpPr>
        <p:spPr>
          <a:xfrm>
            <a:off x="11976062" y="493472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01F3967-8599-405F-8505-979E668E8297}"/>
              </a:ext>
            </a:extLst>
          </p:cNvPr>
          <p:cNvSpPr/>
          <p:nvPr/>
        </p:nvSpPr>
        <p:spPr>
          <a:xfrm>
            <a:off x="10286714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33D594-DBFA-4E0B-98F9-7D57310C357A}"/>
              </a:ext>
            </a:extLst>
          </p:cNvPr>
          <p:cNvSpPr/>
          <p:nvPr/>
        </p:nvSpPr>
        <p:spPr>
          <a:xfrm>
            <a:off x="10706201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FA8AF00-7EA6-4C2D-967C-1FE1A1673A58}"/>
              </a:ext>
            </a:extLst>
          </p:cNvPr>
          <p:cNvSpPr/>
          <p:nvPr/>
        </p:nvSpPr>
        <p:spPr>
          <a:xfrm>
            <a:off x="11125688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54F123-F4AB-4C0F-AD77-45679465C47C}"/>
              </a:ext>
            </a:extLst>
          </p:cNvPr>
          <p:cNvSpPr/>
          <p:nvPr/>
        </p:nvSpPr>
        <p:spPr>
          <a:xfrm>
            <a:off x="11545175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DE6FDED-C5F1-411F-B8B9-B48D5A895902}"/>
              </a:ext>
            </a:extLst>
          </p:cNvPr>
          <p:cNvSpPr/>
          <p:nvPr/>
        </p:nvSpPr>
        <p:spPr>
          <a:xfrm>
            <a:off x="11976062" y="535426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6F07F27-1C80-4C3B-A2FE-420FABC3625D}"/>
              </a:ext>
            </a:extLst>
          </p:cNvPr>
          <p:cNvSpPr/>
          <p:nvPr/>
        </p:nvSpPr>
        <p:spPr>
          <a:xfrm>
            <a:off x="10286714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8DC08FB-605E-44F5-91A7-85129C015420}"/>
              </a:ext>
            </a:extLst>
          </p:cNvPr>
          <p:cNvSpPr/>
          <p:nvPr/>
        </p:nvSpPr>
        <p:spPr>
          <a:xfrm>
            <a:off x="10706201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739D18A-EACD-460D-B4FE-32E269492A81}"/>
              </a:ext>
            </a:extLst>
          </p:cNvPr>
          <p:cNvSpPr/>
          <p:nvPr/>
        </p:nvSpPr>
        <p:spPr>
          <a:xfrm>
            <a:off x="11125688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7B80C55-8D69-4662-91A1-43DE5A21F11E}"/>
              </a:ext>
            </a:extLst>
          </p:cNvPr>
          <p:cNvSpPr/>
          <p:nvPr/>
        </p:nvSpPr>
        <p:spPr>
          <a:xfrm>
            <a:off x="11545175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3981BCF-5970-4C70-866C-916625D7DD80}"/>
              </a:ext>
            </a:extLst>
          </p:cNvPr>
          <p:cNvSpPr/>
          <p:nvPr/>
        </p:nvSpPr>
        <p:spPr>
          <a:xfrm>
            <a:off x="11976062" y="577380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6080-1387-48DA-88C9-A32B9AF42352}"/>
              </a:ext>
            </a:extLst>
          </p:cNvPr>
          <p:cNvSpPr txBox="1"/>
          <p:nvPr/>
        </p:nvSpPr>
        <p:spPr>
          <a:xfrm>
            <a:off x="10037125" y="1492392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9815366-C63C-40F7-A0B2-E35809FBF52B}"/>
              </a:ext>
            </a:extLst>
          </p:cNvPr>
          <p:cNvSpPr txBox="1"/>
          <p:nvPr/>
        </p:nvSpPr>
        <p:spPr>
          <a:xfrm>
            <a:off x="7169823" y="2494901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index=5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6232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58651" y="1956441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8210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클래스가 출력한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받아 목적으로 하는 다른 문자열을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645682" y="5301130"/>
            <a:ext cx="4762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사용하면 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구성은 다음 그림과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AC205-0B2E-429E-A029-95017BCDDF34}"/>
              </a:ext>
            </a:extLst>
          </p:cNvPr>
          <p:cNvSpPr/>
          <p:nvPr/>
        </p:nvSpPr>
        <p:spPr>
          <a:xfrm>
            <a:off x="2187434" y="3184076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44B428-1F4A-45F6-A65B-2E0241F4F74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887933" y="3482392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/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DE5746-39B4-4FFA-94B5-C8E8D0110178}"/>
              </a:ext>
            </a:extLst>
          </p:cNvPr>
          <p:cNvCxnSpPr>
            <a:cxnSpLocks/>
            <a:stCxn id="35" idx="0"/>
            <a:endCxn id="27" idx="2"/>
          </p:cNvCxnSpPr>
          <p:nvPr/>
        </p:nvCxnSpPr>
        <p:spPr>
          <a:xfrm flipV="1">
            <a:off x="3037684" y="3781921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83B630-2B6C-4466-8811-D9990C3D6B70}"/>
              </a:ext>
            </a:extLst>
          </p:cNvPr>
          <p:cNvGrpSpPr/>
          <p:nvPr/>
        </p:nvGrpSpPr>
        <p:grpSpPr>
          <a:xfrm>
            <a:off x="1672393" y="4229703"/>
            <a:ext cx="2730580" cy="390083"/>
            <a:chOff x="1876925" y="5058099"/>
            <a:chExt cx="2730580" cy="3900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9D77154-20B7-41D5-A57C-633F31F96031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1F9309-A9FB-42CA-916F-7F1826F6662E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40D672-3531-46F5-ADCC-B2E4B531FB61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0B3D4A-F269-49FF-B8C0-2D6EB0B61325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BA9931-19F4-4A67-B174-6F4923FBD4B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4AEF2C2-102A-457C-98E6-7D19F24683E0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D96AD4-E7B5-401E-8330-F717A4ADCD5B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036368-7F8F-4736-B1C1-4013CD9D4267}"/>
              </a:ext>
            </a:extLst>
          </p:cNvPr>
          <p:cNvSpPr/>
          <p:nvPr/>
        </p:nvSpPr>
        <p:spPr>
          <a:xfrm>
            <a:off x="5407883" y="3188081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32B568-03DD-4C0D-98F1-BF1A579DDD78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4817995" y="3482392"/>
            <a:ext cx="589888" cy="46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5A6623-BBBB-46FB-A917-3A71D2E32301}"/>
              </a:ext>
            </a:extLst>
          </p:cNvPr>
          <p:cNvGrpSpPr/>
          <p:nvPr/>
        </p:nvGrpSpPr>
        <p:grpSpPr>
          <a:xfrm>
            <a:off x="5476067" y="2337747"/>
            <a:ext cx="1560332" cy="390083"/>
            <a:chOff x="5407883" y="2229460"/>
            <a:chExt cx="1560332" cy="39008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F19992-B843-4890-A7AB-A23D84A3124E}"/>
                </a:ext>
              </a:extLst>
            </p:cNvPr>
            <p:cNvSpPr/>
            <p:nvPr/>
          </p:nvSpPr>
          <p:spPr>
            <a:xfrm>
              <a:off x="5407883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DC414F-D18F-41AA-9B6C-92211F8D23A7}"/>
                </a:ext>
              </a:extLst>
            </p:cNvPr>
            <p:cNvSpPr/>
            <p:nvPr/>
          </p:nvSpPr>
          <p:spPr>
            <a:xfrm>
              <a:off x="5797966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1AA1607-48A5-4B8F-9285-9CD63105422F}"/>
                </a:ext>
              </a:extLst>
            </p:cNvPr>
            <p:cNvSpPr/>
            <p:nvPr/>
          </p:nvSpPr>
          <p:spPr>
            <a:xfrm>
              <a:off x="6188049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B0DEB4-8122-447F-B1FB-4D3C99DC45ED}"/>
                </a:ext>
              </a:extLst>
            </p:cNvPr>
            <p:cNvSpPr/>
            <p:nvPr/>
          </p:nvSpPr>
          <p:spPr>
            <a:xfrm>
              <a:off x="6578132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FA4587-FF42-40F5-AE24-18B04731D414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258133" y="2727830"/>
            <a:ext cx="0" cy="4602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58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 법칙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</m:oMath>
                </a14:m>
                <a:endParaRPr lang="ko-KR" altLang="en-US" sz="3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연쇄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/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3200" b="0" i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/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26370-C34B-48A5-A8ED-9039B221A6F7}"/>
              </a:ext>
            </a:extLst>
          </p:cNvPr>
          <p:cNvSpPr txBox="1"/>
          <p:nvPr/>
        </p:nvSpPr>
        <p:spPr>
          <a:xfrm>
            <a:off x="822371" y="342900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합성함수의 미분</a:t>
            </a:r>
          </a:p>
        </p:txBody>
      </p:sp>
    </p:spTree>
    <p:extLst>
      <p:ext uri="{BB962C8B-B14F-4D97-AF65-F5344CB8AC3E}">
        <p14:creationId xmlns:p14="http://schemas.microsoft.com/office/powerpoint/2010/main" val="207552417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279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89480E6-1B89-40DF-920E-692C5ED9A810}"/>
              </a:ext>
            </a:extLst>
          </p:cNvPr>
          <p:cNvSpPr/>
          <p:nvPr/>
        </p:nvSpPr>
        <p:spPr>
          <a:xfrm>
            <a:off x="1923017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DA4DA8-053A-4FB2-9543-55EAE0F3A41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2437776" y="1870502"/>
            <a:ext cx="2322027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FE99D8C-C365-4F04-9DE2-E73FC2C70E8C}"/>
              </a:ext>
            </a:extLst>
          </p:cNvPr>
          <p:cNvCxnSpPr>
            <a:cxnSpLocks/>
          </p:cNvCxnSpPr>
          <p:nvPr/>
        </p:nvCxnSpPr>
        <p:spPr>
          <a:xfrm>
            <a:off x="2437775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117FA2C-1807-4594-BD39-800C727CFCC8}"/>
              </a:ext>
            </a:extLst>
          </p:cNvPr>
          <p:cNvSpPr/>
          <p:nvPr/>
        </p:nvSpPr>
        <p:spPr>
          <a:xfrm>
            <a:off x="1923017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A54C068-5A9E-471D-B223-32A155D0AD8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428742" y="4279869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FAE6246-D0F4-4CAA-97F1-B06E455132DF}"/>
              </a:ext>
            </a:extLst>
          </p:cNvPr>
          <p:cNvSpPr/>
          <p:nvPr/>
        </p:nvSpPr>
        <p:spPr>
          <a:xfrm>
            <a:off x="1915300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587969-C31D-485D-9068-064E9660D387}"/>
              </a:ext>
            </a:extLst>
          </p:cNvPr>
          <p:cNvCxnSpPr>
            <a:cxnSpLocks/>
          </p:cNvCxnSpPr>
          <p:nvPr/>
        </p:nvCxnSpPr>
        <p:spPr>
          <a:xfrm>
            <a:off x="2430058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/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blipFill>
                <a:blip r:embed="rId3"/>
                <a:stretch>
                  <a:fillRect l="-7258" r="-7258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A6E8358-E35A-43CA-AFA1-1F61F174F1E1}"/>
              </a:ext>
            </a:extLst>
          </p:cNvPr>
          <p:cNvSpPr/>
          <p:nvPr/>
        </p:nvSpPr>
        <p:spPr>
          <a:xfrm>
            <a:off x="3688659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97782B-9AFC-40FF-BED5-6D28D8D6F64F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4203418" y="1877148"/>
            <a:ext cx="794874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C43C2BA-851A-4E8D-B421-8D0351D14B24}"/>
              </a:ext>
            </a:extLst>
          </p:cNvPr>
          <p:cNvCxnSpPr>
            <a:cxnSpLocks/>
          </p:cNvCxnSpPr>
          <p:nvPr/>
        </p:nvCxnSpPr>
        <p:spPr>
          <a:xfrm>
            <a:off x="4203418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D00ECA4-D0DB-4F04-983A-153A58F8AFF6}"/>
              </a:ext>
            </a:extLst>
          </p:cNvPr>
          <p:cNvSpPr/>
          <p:nvPr/>
        </p:nvSpPr>
        <p:spPr>
          <a:xfrm>
            <a:off x="3688659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9CD13-CED4-489F-BF78-3972622133C5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190283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547F868-2492-4B99-A00C-C4A052B27452}"/>
              </a:ext>
            </a:extLst>
          </p:cNvPr>
          <p:cNvSpPr/>
          <p:nvPr/>
        </p:nvSpPr>
        <p:spPr>
          <a:xfrm>
            <a:off x="3677085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CACE2E-C924-48B5-884E-A41C61E23836}"/>
              </a:ext>
            </a:extLst>
          </p:cNvPr>
          <p:cNvCxnSpPr>
            <a:cxnSpLocks/>
          </p:cNvCxnSpPr>
          <p:nvPr/>
        </p:nvCxnSpPr>
        <p:spPr>
          <a:xfrm>
            <a:off x="41918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38A36A6-E46A-47FE-9466-E900F5CCE4CB}"/>
              </a:ext>
            </a:extLst>
          </p:cNvPr>
          <p:cNvSpPr/>
          <p:nvPr/>
        </p:nvSpPr>
        <p:spPr>
          <a:xfrm>
            <a:off x="5496001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A59544-67A5-427C-A2D9-427A09E750F7}"/>
              </a:ext>
            </a:extLst>
          </p:cNvPr>
          <p:cNvCxnSpPr>
            <a:cxnSpLocks/>
            <a:stCxn id="129" idx="0"/>
          </p:cNvCxnSpPr>
          <p:nvPr/>
        </p:nvCxnSpPr>
        <p:spPr>
          <a:xfrm flipH="1" flipV="1">
            <a:off x="5513051" y="1858082"/>
            <a:ext cx="2355988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DED2E55-56A4-4F93-A464-F94F69BCEF94}"/>
              </a:ext>
            </a:extLst>
          </p:cNvPr>
          <p:cNvCxnSpPr>
            <a:cxnSpLocks/>
          </p:cNvCxnSpPr>
          <p:nvPr/>
        </p:nvCxnSpPr>
        <p:spPr>
          <a:xfrm>
            <a:off x="6010760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2DE1AEA-4A52-4DFB-8BA9-14F24DB493CD}"/>
              </a:ext>
            </a:extLst>
          </p:cNvPr>
          <p:cNvSpPr/>
          <p:nvPr/>
        </p:nvSpPr>
        <p:spPr>
          <a:xfrm>
            <a:off x="5496001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FBAC7C7-FF0C-45F0-9E7A-B830547F412E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5994246" y="4279869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11A871F-1FA6-4234-842B-06F0CD69C6C5}"/>
              </a:ext>
            </a:extLst>
          </p:cNvPr>
          <p:cNvSpPr/>
          <p:nvPr/>
        </p:nvSpPr>
        <p:spPr>
          <a:xfrm>
            <a:off x="5488284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ABE44F4-4C0C-4C9A-831C-D9525A93E53F}"/>
              </a:ext>
            </a:extLst>
          </p:cNvPr>
          <p:cNvCxnSpPr>
            <a:cxnSpLocks/>
          </p:cNvCxnSpPr>
          <p:nvPr/>
        </p:nvCxnSpPr>
        <p:spPr>
          <a:xfrm>
            <a:off x="60030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179C8D-2BEF-4E77-A8F8-9BAC8B7CA581}"/>
              </a:ext>
            </a:extLst>
          </p:cNvPr>
          <p:cNvSpPr/>
          <p:nvPr/>
        </p:nvSpPr>
        <p:spPr>
          <a:xfrm>
            <a:off x="1915432" y="3972363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0F91F45-1020-4F43-AB74-A8799C43AFF3}"/>
              </a:ext>
            </a:extLst>
          </p:cNvPr>
          <p:cNvSpPr/>
          <p:nvPr/>
        </p:nvSpPr>
        <p:spPr>
          <a:xfrm>
            <a:off x="3686417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F8DEB6E-2583-481E-A230-C070DAC92D31}"/>
              </a:ext>
            </a:extLst>
          </p:cNvPr>
          <p:cNvSpPr/>
          <p:nvPr/>
        </p:nvSpPr>
        <p:spPr>
          <a:xfrm>
            <a:off x="5488901" y="3972363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B7E268-48AB-4C4A-AA30-612403F9F94F}"/>
              </a:ext>
            </a:extLst>
          </p:cNvPr>
          <p:cNvSpPr/>
          <p:nvPr/>
        </p:nvSpPr>
        <p:spPr>
          <a:xfrm>
            <a:off x="6041216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2263637-B8D7-4B82-8E00-27B969B68277}"/>
              </a:ext>
            </a:extLst>
          </p:cNvPr>
          <p:cNvSpPr/>
          <p:nvPr/>
        </p:nvSpPr>
        <p:spPr>
          <a:xfrm>
            <a:off x="422748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C368579-D1B8-42CC-81AA-D83A8ADEBDB4}"/>
              </a:ext>
            </a:extLst>
          </p:cNvPr>
          <p:cNvSpPr/>
          <p:nvPr/>
        </p:nvSpPr>
        <p:spPr>
          <a:xfrm>
            <a:off x="246168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476973F-FFE0-401A-81C7-57B8628DC5D3}"/>
              </a:ext>
            </a:extLst>
          </p:cNvPr>
          <p:cNvSpPr/>
          <p:nvPr/>
        </p:nvSpPr>
        <p:spPr>
          <a:xfrm>
            <a:off x="549301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8A0966C-B2D7-46FE-93C3-C21BD64351D8}"/>
              </a:ext>
            </a:extLst>
          </p:cNvPr>
          <p:cNvSpPr/>
          <p:nvPr/>
        </p:nvSpPr>
        <p:spPr>
          <a:xfrm>
            <a:off x="368994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B2E1B95-FF7E-42F3-953F-C5CE083A496D}"/>
              </a:ext>
            </a:extLst>
          </p:cNvPr>
          <p:cNvSpPr/>
          <p:nvPr/>
        </p:nvSpPr>
        <p:spPr>
          <a:xfrm>
            <a:off x="369143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FAFCE07-09D9-4334-B5B1-D9929BF9E2F3}"/>
              </a:ext>
            </a:extLst>
          </p:cNvPr>
          <p:cNvSpPr/>
          <p:nvPr/>
        </p:nvSpPr>
        <p:spPr>
          <a:xfrm>
            <a:off x="1913431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5858E4A-83D9-4297-A78A-C91FCA64CB9F}"/>
              </a:ext>
            </a:extLst>
          </p:cNvPr>
          <p:cNvSpPr/>
          <p:nvPr/>
        </p:nvSpPr>
        <p:spPr>
          <a:xfrm>
            <a:off x="191492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2786221-BD5A-4B1F-B996-0AAE42686224}"/>
              </a:ext>
            </a:extLst>
          </p:cNvPr>
          <p:cNvSpPr/>
          <p:nvPr/>
        </p:nvSpPr>
        <p:spPr>
          <a:xfrm>
            <a:off x="549301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EE4E6FB-9D95-408B-AC6F-61B679723E0F}"/>
              </a:ext>
            </a:extLst>
          </p:cNvPr>
          <p:cNvSpPr/>
          <p:nvPr/>
        </p:nvSpPr>
        <p:spPr>
          <a:xfrm>
            <a:off x="6362204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32BD1DA-32E9-4A91-BBCC-947009E185E4}"/>
              </a:ext>
            </a:extLst>
          </p:cNvPr>
          <p:cNvSpPr/>
          <p:nvPr/>
        </p:nvSpPr>
        <p:spPr>
          <a:xfrm>
            <a:off x="636369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D0C09FD-E93C-4DD0-BEFF-C9C650AFA10D}"/>
              </a:ext>
            </a:extLst>
          </p:cNvPr>
          <p:cNvSpPr/>
          <p:nvPr/>
        </p:nvSpPr>
        <p:spPr>
          <a:xfrm>
            <a:off x="457456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3F26E00-8B43-40EF-859C-736E34125025}"/>
              </a:ext>
            </a:extLst>
          </p:cNvPr>
          <p:cNvSpPr/>
          <p:nvPr/>
        </p:nvSpPr>
        <p:spPr>
          <a:xfrm>
            <a:off x="457605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001C128-438F-4524-91ED-C369D660B1BB}"/>
              </a:ext>
            </a:extLst>
          </p:cNvPr>
          <p:cNvSpPr/>
          <p:nvPr/>
        </p:nvSpPr>
        <p:spPr>
          <a:xfrm>
            <a:off x="2801039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C378A38-639F-423A-9E51-F1E3D2682104}"/>
              </a:ext>
            </a:extLst>
          </p:cNvPr>
          <p:cNvSpPr/>
          <p:nvPr/>
        </p:nvSpPr>
        <p:spPr>
          <a:xfrm>
            <a:off x="2802531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17C280B-9EBE-4532-B8A8-3CBB7871B5A9}"/>
              </a:ext>
            </a:extLst>
          </p:cNvPr>
          <p:cNvCxnSpPr>
            <a:cxnSpLocks/>
            <a:stCxn id="112" idx="6"/>
            <a:endCxn id="103" idx="2"/>
          </p:cNvCxnSpPr>
          <p:nvPr/>
        </p:nvCxnSpPr>
        <p:spPr>
          <a:xfrm>
            <a:off x="2958884" y="4023679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451318F-CAC3-46EB-9E34-E9B0FFBCACB6}"/>
              </a:ext>
            </a:extLst>
          </p:cNvPr>
          <p:cNvCxnSpPr>
            <a:cxnSpLocks/>
            <a:stCxn id="111" idx="6"/>
            <a:endCxn id="102" idx="2"/>
          </p:cNvCxnSpPr>
          <p:nvPr/>
        </p:nvCxnSpPr>
        <p:spPr>
          <a:xfrm>
            <a:off x="2957392" y="4206146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2E40DF0-667F-4664-9FC1-F22DF862E5D3}"/>
              </a:ext>
            </a:extLst>
          </p:cNvPr>
          <p:cNvCxnSpPr>
            <a:cxnSpLocks/>
            <a:stCxn id="110" idx="6"/>
            <a:endCxn id="106" idx="2"/>
          </p:cNvCxnSpPr>
          <p:nvPr/>
        </p:nvCxnSpPr>
        <p:spPr>
          <a:xfrm>
            <a:off x="4732411" y="4023679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32D78C7-F2AC-4622-8397-6EE907587848}"/>
              </a:ext>
            </a:extLst>
          </p:cNvPr>
          <p:cNvCxnSpPr>
            <a:cxnSpLocks/>
            <a:stCxn id="109" idx="6"/>
            <a:endCxn id="101" idx="2"/>
          </p:cNvCxnSpPr>
          <p:nvPr/>
        </p:nvCxnSpPr>
        <p:spPr>
          <a:xfrm>
            <a:off x="4730918" y="4206147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E1CA105-B875-4350-8334-9BBD4D7BE001}"/>
              </a:ext>
            </a:extLst>
          </p:cNvPr>
          <p:cNvCxnSpPr>
            <a:cxnSpLocks/>
            <a:stCxn id="108" idx="6"/>
            <a:endCxn id="138" idx="2"/>
          </p:cNvCxnSpPr>
          <p:nvPr/>
        </p:nvCxnSpPr>
        <p:spPr>
          <a:xfrm>
            <a:off x="6520050" y="4023679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7AED357-B31B-4E25-8E22-485F9702D1DB}"/>
              </a:ext>
            </a:extLst>
          </p:cNvPr>
          <p:cNvCxnSpPr>
            <a:cxnSpLocks/>
            <a:stCxn id="107" idx="6"/>
            <a:endCxn id="137" idx="2"/>
          </p:cNvCxnSpPr>
          <p:nvPr/>
        </p:nvCxnSpPr>
        <p:spPr>
          <a:xfrm>
            <a:off x="6518557" y="4206147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378204C-08B2-467B-823A-63D5325BE0C4}"/>
              </a:ext>
            </a:extLst>
          </p:cNvPr>
          <p:cNvCxnSpPr>
            <a:cxnSpLocks/>
          </p:cNvCxnSpPr>
          <p:nvPr/>
        </p:nvCxnSpPr>
        <p:spPr>
          <a:xfrm>
            <a:off x="1627381" y="40316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22643CA-88FA-4AC8-A12B-0F0E92DF09F4}"/>
              </a:ext>
            </a:extLst>
          </p:cNvPr>
          <p:cNvCxnSpPr>
            <a:cxnSpLocks/>
          </p:cNvCxnSpPr>
          <p:nvPr/>
        </p:nvCxnSpPr>
        <p:spPr>
          <a:xfrm>
            <a:off x="1403684" y="4214115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483B339-1B94-4DE5-8A38-703F5D965394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 flipH="1" flipV="1">
            <a:off x="6010760" y="3563954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5C9288CA-8638-4768-9888-7C9F92C9849F}"/>
              </a:ext>
            </a:extLst>
          </p:cNvPr>
          <p:cNvCxnSpPr>
            <a:cxnSpLocks/>
            <a:stCxn id="109" idx="6"/>
            <a:endCxn id="74" idx="2"/>
          </p:cNvCxnSpPr>
          <p:nvPr/>
        </p:nvCxnSpPr>
        <p:spPr>
          <a:xfrm flipH="1" flipV="1">
            <a:off x="4203418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197A239C-1A3D-413D-BB8F-06D50200B166}"/>
              </a:ext>
            </a:extLst>
          </p:cNvPr>
          <p:cNvCxnSpPr>
            <a:cxnSpLocks/>
            <a:stCxn id="95" idx="3"/>
            <a:endCxn id="65" idx="2"/>
          </p:cNvCxnSpPr>
          <p:nvPr/>
        </p:nvCxnSpPr>
        <p:spPr>
          <a:xfrm flipH="1" flipV="1">
            <a:off x="2437776" y="3563954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C0D6AC7-642C-46A3-BD68-21A3E054A9AA}"/>
              </a:ext>
            </a:extLst>
          </p:cNvPr>
          <p:cNvSpPr/>
          <p:nvPr/>
        </p:nvSpPr>
        <p:spPr>
          <a:xfrm>
            <a:off x="7354280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1C166BE-9526-46B6-B089-22A6A3D9C5AE}"/>
              </a:ext>
            </a:extLst>
          </p:cNvPr>
          <p:cNvCxnSpPr>
            <a:cxnSpLocks/>
          </p:cNvCxnSpPr>
          <p:nvPr/>
        </p:nvCxnSpPr>
        <p:spPr>
          <a:xfrm>
            <a:off x="7869039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C85DC2F5-3CFC-498B-9951-8844333F4CE9}"/>
              </a:ext>
            </a:extLst>
          </p:cNvPr>
          <p:cNvSpPr/>
          <p:nvPr/>
        </p:nvSpPr>
        <p:spPr>
          <a:xfrm>
            <a:off x="7354280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BDCE458-111A-4C03-836D-732FD2921DFB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7855904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460E8F1-D106-4049-BFF2-323996556321}"/>
              </a:ext>
            </a:extLst>
          </p:cNvPr>
          <p:cNvSpPr/>
          <p:nvPr/>
        </p:nvSpPr>
        <p:spPr>
          <a:xfrm>
            <a:off x="7342706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C2292FB-5F2C-41BC-8C8C-37B4A9D3FEDA}"/>
              </a:ext>
            </a:extLst>
          </p:cNvPr>
          <p:cNvCxnSpPr>
            <a:cxnSpLocks/>
          </p:cNvCxnSpPr>
          <p:nvPr/>
        </p:nvCxnSpPr>
        <p:spPr>
          <a:xfrm>
            <a:off x="7857464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B3DF48CA-7C78-458F-A03C-B82B7D601E51}"/>
              </a:ext>
            </a:extLst>
          </p:cNvPr>
          <p:cNvSpPr/>
          <p:nvPr/>
        </p:nvSpPr>
        <p:spPr>
          <a:xfrm>
            <a:off x="7352038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2F7E8A6-47C8-427C-BC09-3BDA5BB6B80B}"/>
              </a:ext>
            </a:extLst>
          </p:cNvPr>
          <p:cNvSpPr/>
          <p:nvPr/>
        </p:nvSpPr>
        <p:spPr>
          <a:xfrm>
            <a:off x="789310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6A36A61-8166-4716-85ED-4F07A3582217}"/>
              </a:ext>
            </a:extLst>
          </p:cNvPr>
          <p:cNvSpPr/>
          <p:nvPr/>
        </p:nvSpPr>
        <p:spPr>
          <a:xfrm>
            <a:off x="735556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09038D-7E24-42A9-BA03-02D4D9F33692}"/>
              </a:ext>
            </a:extLst>
          </p:cNvPr>
          <p:cNvSpPr/>
          <p:nvPr/>
        </p:nvSpPr>
        <p:spPr>
          <a:xfrm>
            <a:off x="7357060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BBEE7E0-C29B-4D68-81AE-1E44F60CBC30}"/>
              </a:ext>
            </a:extLst>
          </p:cNvPr>
          <p:cNvSpPr/>
          <p:nvPr/>
        </p:nvSpPr>
        <p:spPr>
          <a:xfrm>
            <a:off x="824018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0796F47-6A0B-4852-97A5-277A2AF357C4}"/>
              </a:ext>
            </a:extLst>
          </p:cNvPr>
          <p:cNvSpPr/>
          <p:nvPr/>
        </p:nvSpPr>
        <p:spPr>
          <a:xfrm>
            <a:off x="824167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076ADB9-794F-4315-9BC6-AE578CE2521D}"/>
              </a:ext>
            </a:extLst>
          </p:cNvPr>
          <p:cNvCxnSpPr>
            <a:cxnSpLocks/>
            <a:stCxn id="139" idx="6"/>
            <a:endCxn id="131" idx="2"/>
          </p:cNvCxnSpPr>
          <p:nvPr/>
        </p:nvCxnSpPr>
        <p:spPr>
          <a:xfrm flipH="1" flipV="1">
            <a:off x="7869039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76F90A-C2FE-4086-A759-D4725B89DEBD}"/>
              </a:ext>
            </a:extLst>
          </p:cNvPr>
          <p:cNvSpPr/>
          <p:nvPr/>
        </p:nvSpPr>
        <p:spPr>
          <a:xfrm>
            <a:off x="22993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55177F-7F81-4584-9EB8-8B740283C496}"/>
              </a:ext>
            </a:extLst>
          </p:cNvPr>
          <p:cNvSpPr/>
          <p:nvPr/>
        </p:nvSpPr>
        <p:spPr>
          <a:xfrm>
            <a:off x="4060872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CC82F2D-15B4-4FEC-81F3-A64A3F41BEFE}"/>
              </a:ext>
            </a:extLst>
          </p:cNvPr>
          <p:cNvSpPr/>
          <p:nvPr/>
        </p:nvSpPr>
        <p:spPr>
          <a:xfrm>
            <a:off x="58736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CE01DD2-ECB0-4DB5-8A49-76D3256B2AEA}"/>
              </a:ext>
            </a:extLst>
          </p:cNvPr>
          <p:cNvSpPr/>
          <p:nvPr/>
        </p:nvSpPr>
        <p:spPr>
          <a:xfrm>
            <a:off x="7726493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AF8F7AB-6A5A-47C4-9E0A-4778B8B5B6C6}"/>
              </a:ext>
            </a:extLst>
          </p:cNvPr>
          <p:cNvCxnSpPr>
            <a:cxnSpLocks/>
            <a:stCxn id="79" idx="0"/>
          </p:cNvCxnSpPr>
          <p:nvPr/>
        </p:nvCxnSpPr>
        <p:spPr>
          <a:xfrm flipH="1" flipV="1">
            <a:off x="5274562" y="1863956"/>
            <a:ext cx="736198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8820B10-2B39-4110-8B08-24BC4FFBE884}"/>
              </a:ext>
            </a:extLst>
          </p:cNvPr>
          <p:cNvSpPr/>
          <p:nvPr/>
        </p:nvSpPr>
        <p:spPr>
          <a:xfrm>
            <a:off x="3015458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B2F8C75-7DFF-446C-A12B-AD629090466B}"/>
              </a:ext>
            </a:extLst>
          </p:cNvPr>
          <p:cNvSpPr/>
          <p:nvPr/>
        </p:nvSpPr>
        <p:spPr>
          <a:xfrm>
            <a:off x="4758391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E9F3EAD-6B19-463D-B33F-2F457AE1001A}"/>
              </a:ext>
            </a:extLst>
          </p:cNvPr>
          <p:cNvSpPr/>
          <p:nvPr/>
        </p:nvSpPr>
        <p:spPr>
          <a:xfrm>
            <a:off x="6578643" y="2932714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A2E209-406E-4E2D-95F3-32C807C5F43A}"/>
              </a:ext>
            </a:extLst>
          </p:cNvPr>
          <p:cNvSpPr/>
          <p:nvPr/>
        </p:nvSpPr>
        <p:spPr>
          <a:xfrm>
            <a:off x="8443526" y="2855303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2C977989-D0AA-4A2B-8FEB-A3A250E235FE}"/>
              </a:ext>
            </a:extLst>
          </p:cNvPr>
          <p:cNvCxnSpPr>
            <a:cxnSpLocks/>
            <a:stCxn id="154" idx="1"/>
            <a:endCxn id="156" idx="4"/>
          </p:cNvCxnSpPr>
          <p:nvPr/>
        </p:nvCxnSpPr>
        <p:spPr>
          <a:xfrm rot="10800000">
            <a:off x="8019508" y="2850854"/>
            <a:ext cx="424018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1DD15105-75EA-438D-BB11-95DA165ABE6F}"/>
              </a:ext>
            </a:extLst>
          </p:cNvPr>
          <p:cNvSpPr/>
          <p:nvPr/>
        </p:nvSpPr>
        <p:spPr>
          <a:xfrm>
            <a:off x="7941331" y="273241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38B8B6D-B646-42AF-A512-51EA52C3E7F8}"/>
              </a:ext>
            </a:extLst>
          </p:cNvPr>
          <p:cNvSpPr/>
          <p:nvPr/>
        </p:nvSpPr>
        <p:spPr>
          <a:xfrm>
            <a:off x="6077250" y="273257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7D2ABC2-4192-47B2-9681-3F64DC6C9D8A}"/>
              </a:ext>
            </a:extLst>
          </p:cNvPr>
          <p:cNvSpPr/>
          <p:nvPr/>
        </p:nvSpPr>
        <p:spPr>
          <a:xfrm>
            <a:off x="4305280" y="2732409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A6119B1-53AC-456A-938A-A11B82C3426E}"/>
              </a:ext>
            </a:extLst>
          </p:cNvPr>
          <p:cNvSpPr/>
          <p:nvPr/>
        </p:nvSpPr>
        <p:spPr>
          <a:xfrm>
            <a:off x="2497939" y="274256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A9BA0172-7D8F-4C46-816C-26D049520D56}"/>
              </a:ext>
            </a:extLst>
          </p:cNvPr>
          <p:cNvCxnSpPr>
            <a:cxnSpLocks/>
            <a:stCxn id="153" idx="1"/>
            <a:endCxn id="157" idx="4"/>
          </p:cNvCxnSpPr>
          <p:nvPr/>
        </p:nvCxnSpPr>
        <p:spPr>
          <a:xfrm rot="10800000">
            <a:off x="6155427" y="2851013"/>
            <a:ext cx="42321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042CD14A-A7E8-4441-8D65-14207093C788}"/>
              </a:ext>
            </a:extLst>
          </p:cNvPr>
          <p:cNvCxnSpPr>
            <a:cxnSpLocks/>
            <a:stCxn id="152" idx="1"/>
            <a:endCxn id="158" idx="4"/>
          </p:cNvCxnSpPr>
          <p:nvPr/>
        </p:nvCxnSpPr>
        <p:spPr>
          <a:xfrm rot="10800000">
            <a:off x="4383457" y="2850852"/>
            <a:ext cx="374934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2E4F95E-0F5C-403B-90DB-1FA5D10C77B4}"/>
              </a:ext>
            </a:extLst>
          </p:cNvPr>
          <p:cNvCxnSpPr>
            <a:cxnSpLocks/>
            <a:stCxn id="151" idx="1"/>
            <a:endCxn id="159" idx="4"/>
          </p:cNvCxnSpPr>
          <p:nvPr/>
        </p:nvCxnSpPr>
        <p:spPr>
          <a:xfrm rot="10800000">
            <a:off x="2576116" y="2861004"/>
            <a:ext cx="439342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0FA4783-6FB7-4BEE-BC88-2069D78997AA}"/>
              </a:ext>
            </a:extLst>
          </p:cNvPr>
          <p:cNvCxnSpPr>
            <a:cxnSpLocks/>
          </p:cNvCxnSpPr>
          <p:nvPr/>
        </p:nvCxnSpPr>
        <p:spPr>
          <a:xfrm>
            <a:off x="8373716" y="4023625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C1A5E2FF-3A42-4A7B-92AC-A445A8E32C0D}"/>
              </a:ext>
            </a:extLst>
          </p:cNvPr>
          <p:cNvCxnSpPr>
            <a:cxnSpLocks/>
          </p:cNvCxnSpPr>
          <p:nvPr/>
        </p:nvCxnSpPr>
        <p:spPr>
          <a:xfrm>
            <a:off x="8372223" y="4206093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/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blipFill>
                <a:blip r:embed="rId4"/>
                <a:stretch>
                  <a:fillRect l="-23913" r="-2391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66365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688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문장을 생성할 때 학습 시와 생성 시의 데이터 부여 방법이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시는 정답을 알고 있기 때문에 시계열 방향의 데이터를 한꺼번에 보여줄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문자열을 생성할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최초 시작을 알리는 구분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하나만 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출력으로부터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문자를 하나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샘플링 문자를 다음 입력으로 사용하는 과정을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절에서 문장을 생성할 때는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확률분포를 바탕으로 샘플링을 수행했기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생성되는 문장이 확률에 따라 달라졌다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이와 달리 이번 문제는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뎃셈이므로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이러한 확률적인 비결정성을 배제하고 결정적인 답을 생성하고자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이번에는 점수가 가장 높은 문자 하나만 고르겠다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확률적이 아닌 결정적으로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문자열을 생성시키는 흐름을 보여준다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29391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33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문자열 생성 순서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 중 값이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2B0829-0F69-4626-BDE9-8DDA21D18C3F}"/>
              </a:ext>
            </a:extLst>
          </p:cNvPr>
          <p:cNvCxnSpPr>
            <a:cxnSpLocks/>
          </p:cNvCxnSpPr>
          <p:nvPr/>
        </p:nvCxnSpPr>
        <p:spPr>
          <a:xfrm>
            <a:off x="2269333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E945FE-383C-493D-9970-9CBA146F01EA}"/>
              </a:ext>
            </a:extLst>
          </p:cNvPr>
          <p:cNvSpPr/>
          <p:nvPr/>
        </p:nvSpPr>
        <p:spPr>
          <a:xfrm>
            <a:off x="1754575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7C6BAF-E3F9-4358-8547-C2F67770F8A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60300" y="4901130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F7AD05-38DC-4B04-AFB3-F1AEA99977EB}"/>
              </a:ext>
            </a:extLst>
          </p:cNvPr>
          <p:cNvSpPr/>
          <p:nvPr/>
        </p:nvSpPr>
        <p:spPr>
          <a:xfrm>
            <a:off x="1746858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F8EB76-A204-4CCE-A59E-9CE503FDE3E7}"/>
              </a:ext>
            </a:extLst>
          </p:cNvPr>
          <p:cNvCxnSpPr>
            <a:cxnSpLocks/>
          </p:cNvCxnSpPr>
          <p:nvPr/>
        </p:nvCxnSpPr>
        <p:spPr>
          <a:xfrm>
            <a:off x="2261616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1EA160-80A6-4679-AB21-6CAA3C0EC553}"/>
              </a:ext>
            </a:extLst>
          </p:cNvPr>
          <p:cNvCxnSpPr>
            <a:cxnSpLocks/>
          </p:cNvCxnSpPr>
          <p:nvPr/>
        </p:nvCxnSpPr>
        <p:spPr>
          <a:xfrm>
            <a:off x="4034976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899AE9-1F04-4B6F-BBAA-4282DDCB8F10}"/>
              </a:ext>
            </a:extLst>
          </p:cNvPr>
          <p:cNvSpPr/>
          <p:nvPr/>
        </p:nvSpPr>
        <p:spPr>
          <a:xfrm>
            <a:off x="3520217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ACC083-E216-4D58-8BB0-6D6A1BA6F2E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021841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1950BE-240F-4641-A499-B4AE78D75A61}"/>
              </a:ext>
            </a:extLst>
          </p:cNvPr>
          <p:cNvSpPr/>
          <p:nvPr/>
        </p:nvSpPr>
        <p:spPr>
          <a:xfrm>
            <a:off x="3508643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A5307E-5458-465E-831A-CF20E1AD4447}"/>
              </a:ext>
            </a:extLst>
          </p:cNvPr>
          <p:cNvCxnSpPr>
            <a:cxnSpLocks/>
          </p:cNvCxnSpPr>
          <p:nvPr/>
        </p:nvCxnSpPr>
        <p:spPr>
          <a:xfrm>
            <a:off x="40234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9791AA-053A-4F49-AAEC-D5FE33631735}"/>
              </a:ext>
            </a:extLst>
          </p:cNvPr>
          <p:cNvCxnSpPr>
            <a:cxnSpLocks/>
          </p:cNvCxnSpPr>
          <p:nvPr/>
        </p:nvCxnSpPr>
        <p:spPr>
          <a:xfrm>
            <a:off x="5842318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144DC1-F809-4032-B5C4-7960A2C75F1C}"/>
              </a:ext>
            </a:extLst>
          </p:cNvPr>
          <p:cNvSpPr/>
          <p:nvPr/>
        </p:nvSpPr>
        <p:spPr>
          <a:xfrm>
            <a:off x="5327559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54A2E7-8E9F-45D2-8E96-C954BFF40BD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825804" y="4901130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EAC9962-1E18-42D1-ADC5-7912FEFCAB61}"/>
              </a:ext>
            </a:extLst>
          </p:cNvPr>
          <p:cNvSpPr/>
          <p:nvPr/>
        </p:nvSpPr>
        <p:spPr>
          <a:xfrm>
            <a:off x="5319842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29744F-3543-4515-93D0-FDBF6C03831D}"/>
              </a:ext>
            </a:extLst>
          </p:cNvPr>
          <p:cNvCxnSpPr>
            <a:cxnSpLocks/>
          </p:cNvCxnSpPr>
          <p:nvPr/>
        </p:nvCxnSpPr>
        <p:spPr>
          <a:xfrm>
            <a:off x="58346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76A9F8-5E7E-4073-852F-93689F8AC433}"/>
              </a:ext>
            </a:extLst>
          </p:cNvPr>
          <p:cNvSpPr/>
          <p:nvPr/>
        </p:nvSpPr>
        <p:spPr>
          <a:xfrm>
            <a:off x="1746990" y="4593624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72F1D6F-D6F0-4BA9-998D-3650200571F6}"/>
              </a:ext>
            </a:extLst>
          </p:cNvPr>
          <p:cNvSpPr/>
          <p:nvPr/>
        </p:nvSpPr>
        <p:spPr>
          <a:xfrm>
            <a:off x="3517975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5C0068E-21EE-4D83-A361-4636AECE8080}"/>
              </a:ext>
            </a:extLst>
          </p:cNvPr>
          <p:cNvSpPr/>
          <p:nvPr/>
        </p:nvSpPr>
        <p:spPr>
          <a:xfrm>
            <a:off x="5320459" y="4593624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A278FD-3FBF-4AD7-909C-58BBD6863C20}"/>
              </a:ext>
            </a:extLst>
          </p:cNvPr>
          <p:cNvSpPr/>
          <p:nvPr/>
        </p:nvSpPr>
        <p:spPr>
          <a:xfrm>
            <a:off x="5872774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11AA05-6ABA-42F1-AC7D-329335C37A23}"/>
              </a:ext>
            </a:extLst>
          </p:cNvPr>
          <p:cNvSpPr/>
          <p:nvPr/>
        </p:nvSpPr>
        <p:spPr>
          <a:xfrm>
            <a:off x="405904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427AD6-E262-495A-97DB-9103827DD216}"/>
              </a:ext>
            </a:extLst>
          </p:cNvPr>
          <p:cNvSpPr/>
          <p:nvPr/>
        </p:nvSpPr>
        <p:spPr>
          <a:xfrm>
            <a:off x="229324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2A918E-FC74-4357-A742-9316AFEA9818}"/>
              </a:ext>
            </a:extLst>
          </p:cNvPr>
          <p:cNvSpPr/>
          <p:nvPr/>
        </p:nvSpPr>
        <p:spPr>
          <a:xfrm>
            <a:off x="532457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2BCB104-9EB2-4FF7-AB85-B6743B5AAFF6}"/>
              </a:ext>
            </a:extLst>
          </p:cNvPr>
          <p:cNvSpPr/>
          <p:nvPr/>
        </p:nvSpPr>
        <p:spPr>
          <a:xfrm>
            <a:off x="352150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59C02D9-6E0D-4889-8E68-792C3263CC1F}"/>
              </a:ext>
            </a:extLst>
          </p:cNvPr>
          <p:cNvSpPr/>
          <p:nvPr/>
        </p:nvSpPr>
        <p:spPr>
          <a:xfrm>
            <a:off x="352299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B8BFBC-D035-44B3-ABE1-A6878F336A26}"/>
              </a:ext>
            </a:extLst>
          </p:cNvPr>
          <p:cNvSpPr/>
          <p:nvPr/>
        </p:nvSpPr>
        <p:spPr>
          <a:xfrm>
            <a:off x="1744989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75BA0-6C1D-406C-B60A-FE1EEA40592E}"/>
              </a:ext>
            </a:extLst>
          </p:cNvPr>
          <p:cNvSpPr/>
          <p:nvPr/>
        </p:nvSpPr>
        <p:spPr>
          <a:xfrm>
            <a:off x="174648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226595-CEE6-4F5C-B4A0-9EF5FE9E979D}"/>
              </a:ext>
            </a:extLst>
          </p:cNvPr>
          <p:cNvSpPr/>
          <p:nvPr/>
        </p:nvSpPr>
        <p:spPr>
          <a:xfrm>
            <a:off x="532457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A80717A-888E-45D6-9874-3D069AD8E6C4}"/>
              </a:ext>
            </a:extLst>
          </p:cNvPr>
          <p:cNvSpPr/>
          <p:nvPr/>
        </p:nvSpPr>
        <p:spPr>
          <a:xfrm>
            <a:off x="6193762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5A7FCA-CCAE-4F1D-9E8E-9634067EA239}"/>
              </a:ext>
            </a:extLst>
          </p:cNvPr>
          <p:cNvSpPr/>
          <p:nvPr/>
        </p:nvSpPr>
        <p:spPr>
          <a:xfrm>
            <a:off x="619525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B25AC3-2217-4004-95B3-43477B9F58E6}"/>
              </a:ext>
            </a:extLst>
          </p:cNvPr>
          <p:cNvSpPr/>
          <p:nvPr/>
        </p:nvSpPr>
        <p:spPr>
          <a:xfrm>
            <a:off x="440612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815B0F-4CF0-454D-8C5D-E31A5E322A86}"/>
              </a:ext>
            </a:extLst>
          </p:cNvPr>
          <p:cNvSpPr/>
          <p:nvPr/>
        </p:nvSpPr>
        <p:spPr>
          <a:xfrm>
            <a:off x="440761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AF14E83-D2E2-4ACC-B858-39D13CB45AAD}"/>
              </a:ext>
            </a:extLst>
          </p:cNvPr>
          <p:cNvSpPr/>
          <p:nvPr/>
        </p:nvSpPr>
        <p:spPr>
          <a:xfrm>
            <a:off x="2632597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19262E-BF52-4C94-822D-785B5A048D9F}"/>
              </a:ext>
            </a:extLst>
          </p:cNvPr>
          <p:cNvSpPr/>
          <p:nvPr/>
        </p:nvSpPr>
        <p:spPr>
          <a:xfrm>
            <a:off x="2634089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F4DDAF-40D3-45AD-A532-C92383CAE76E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2790442" y="4644940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E88E4A-6DEF-4302-9FBA-861495424876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2788950" y="4827407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9F1EA82-870E-4ADD-9EEE-0F0858C42AA5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4563969" y="4644940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0984E6D-012B-4551-8210-589061CE642E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4562476" y="4827408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0BCB1A6-1B54-4B5F-B642-13F02BB2705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6351608" y="4644940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D33FB-5638-4869-9DB6-80539E808FE1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6350115" y="4827408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1119FAB-3F5B-4270-931E-702D350DAE47}"/>
              </a:ext>
            </a:extLst>
          </p:cNvPr>
          <p:cNvCxnSpPr>
            <a:cxnSpLocks/>
          </p:cNvCxnSpPr>
          <p:nvPr/>
        </p:nvCxnSpPr>
        <p:spPr>
          <a:xfrm>
            <a:off x="1458939" y="4652908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A5C764-A5F0-4747-A70D-F73A0F1937A4}"/>
              </a:ext>
            </a:extLst>
          </p:cNvPr>
          <p:cNvCxnSpPr>
            <a:cxnSpLocks/>
          </p:cNvCxnSpPr>
          <p:nvPr/>
        </p:nvCxnSpPr>
        <p:spPr>
          <a:xfrm>
            <a:off x="1235242" y="4835376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B929319-DEC3-4E5D-8610-3F7CC6BCF894}"/>
              </a:ext>
            </a:extLst>
          </p:cNvPr>
          <p:cNvCxnSpPr>
            <a:cxnSpLocks/>
            <a:stCxn id="40" idx="6"/>
            <a:endCxn id="24" idx="2"/>
          </p:cNvCxnSpPr>
          <p:nvPr/>
        </p:nvCxnSpPr>
        <p:spPr>
          <a:xfrm flipH="1" flipV="1">
            <a:off x="5842318" y="4185215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805AD36-32C1-4CE7-8EA6-7DDD0E2DCACB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H="1" flipV="1">
            <a:off x="4034976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0B24DC5-8E82-40DA-B5B2-CEAC84887139}"/>
              </a:ext>
            </a:extLst>
          </p:cNvPr>
          <p:cNvCxnSpPr>
            <a:cxnSpLocks/>
            <a:stCxn id="28" idx="3"/>
            <a:endCxn id="9" idx="2"/>
          </p:cNvCxnSpPr>
          <p:nvPr/>
        </p:nvCxnSpPr>
        <p:spPr>
          <a:xfrm flipH="1" flipV="1">
            <a:off x="2269334" y="4185215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88DE3F4-C914-4933-B616-56093C016DFE}"/>
              </a:ext>
            </a:extLst>
          </p:cNvPr>
          <p:cNvCxnSpPr>
            <a:cxnSpLocks/>
          </p:cNvCxnSpPr>
          <p:nvPr/>
        </p:nvCxnSpPr>
        <p:spPr>
          <a:xfrm>
            <a:off x="7700597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5C032BC-E736-4328-BD4D-E47FC13CF2F4}"/>
              </a:ext>
            </a:extLst>
          </p:cNvPr>
          <p:cNvSpPr/>
          <p:nvPr/>
        </p:nvSpPr>
        <p:spPr>
          <a:xfrm>
            <a:off x="7185838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A71648D-2172-4796-9992-36C9592ACCC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687462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B3DECF7-9738-44CE-A110-C07567B5D89E}"/>
              </a:ext>
            </a:extLst>
          </p:cNvPr>
          <p:cNvSpPr/>
          <p:nvPr/>
        </p:nvSpPr>
        <p:spPr>
          <a:xfrm>
            <a:off x="7174264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D162067-CC4D-4686-80E6-149774F949C4}"/>
              </a:ext>
            </a:extLst>
          </p:cNvPr>
          <p:cNvCxnSpPr>
            <a:cxnSpLocks/>
          </p:cNvCxnSpPr>
          <p:nvPr/>
        </p:nvCxnSpPr>
        <p:spPr>
          <a:xfrm>
            <a:off x="7689022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37E6FEC-ADD7-498A-8AE0-E1CD42659D3B}"/>
              </a:ext>
            </a:extLst>
          </p:cNvPr>
          <p:cNvSpPr/>
          <p:nvPr/>
        </p:nvSpPr>
        <p:spPr>
          <a:xfrm>
            <a:off x="7183596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A0ADC8D-10C1-4872-872D-A05967257C0D}"/>
              </a:ext>
            </a:extLst>
          </p:cNvPr>
          <p:cNvSpPr/>
          <p:nvPr/>
        </p:nvSpPr>
        <p:spPr>
          <a:xfrm>
            <a:off x="772466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CA2A152-2841-43A7-B936-025E14F4FF22}"/>
              </a:ext>
            </a:extLst>
          </p:cNvPr>
          <p:cNvSpPr/>
          <p:nvPr/>
        </p:nvSpPr>
        <p:spPr>
          <a:xfrm>
            <a:off x="718712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28AE9DE-B4CD-406C-BDEE-07A704AA751A}"/>
              </a:ext>
            </a:extLst>
          </p:cNvPr>
          <p:cNvSpPr/>
          <p:nvPr/>
        </p:nvSpPr>
        <p:spPr>
          <a:xfrm>
            <a:off x="7188618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C0D8DD9-69E7-41B6-8F39-EBF430FB7031}"/>
              </a:ext>
            </a:extLst>
          </p:cNvPr>
          <p:cNvSpPr/>
          <p:nvPr/>
        </p:nvSpPr>
        <p:spPr>
          <a:xfrm>
            <a:off x="807174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F093819-BB84-4E14-B14F-DA72A10FC58C}"/>
              </a:ext>
            </a:extLst>
          </p:cNvPr>
          <p:cNvSpPr/>
          <p:nvPr/>
        </p:nvSpPr>
        <p:spPr>
          <a:xfrm>
            <a:off x="807323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15962F30-30FF-4FE0-A3D1-F2BDB9B7F76D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7700597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D66A061-E366-43B1-9CAF-CC6559797E6F}"/>
              </a:ext>
            </a:extLst>
          </p:cNvPr>
          <p:cNvSpPr/>
          <p:nvPr/>
        </p:nvSpPr>
        <p:spPr>
          <a:xfrm>
            <a:off x="21308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7CE1FA-2FA2-477E-B24F-117C2E7DD47F}"/>
              </a:ext>
            </a:extLst>
          </p:cNvPr>
          <p:cNvSpPr/>
          <p:nvPr/>
        </p:nvSpPr>
        <p:spPr>
          <a:xfrm>
            <a:off x="3892430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F7D6D0-C8B1-4696-83E1-FB396F567B5B}"/>
              </a:ext>
            </a:extLst>
          </p:cNvPr>
          <p:cNvSpPr/>
          <p:nvPr/>
        </p:nvSpPr>
        <p:spPr>
          <a:xfrm>
            <a:off x="57051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730D7A-B4E0-48F0-9795-40943FCEFDCF}"/>
              </a:ext>
            </a:extLst>
          </p:cNvPr>
          <p:cNvSpPr/>
          <p:nvPr/>
        </p:nvSpPr>
        <p:spPr>
          <a:xfrm>
            <a:off x="7558051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5EE8FA-E0DB-469C-9C96-3C3FDCA64E6F}"/>
              </a:ext>
            </a:extLst>
          </p:cNvPr>
          <p:cNvSpPr/>
          <p:nvPr/>
        </p:nvSpPr>
        <p:spPr>
          <a:xfrm>
            <a:off x="212856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77FF4C-E6E4-445E-AC50-98B8FAB7F0F8}"/>
              </a:ext>
            </a:extLst>
          </p:cNvPr>
          <p:cNvSpPr/>
          <p:nvPr/>
        </p:nvSpPr>
        <p:spPr>
          <a:xfrm>
            <a:off x="3892429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707AA-93C6-4CC9-9E45-AB997582BAC9}"/>
              </a:ext>
            </a:extLst>
          </p:cNvPr>
          <p:cNvSpPr/>
          <p:nvPr/>
        </p:nvSpPr>
        <p:spPr>
          <a:xfrm>
            <a:off x="570518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27FB46-56D1-4B7A-B184-D64AA0F71259}"/>
              </a:ext>
            </a:extLst>
          </p:cNvPr>
          <p:cNvSpPr/>
          <p:nvPr/>
        </p:nvSpPr>
        <p:spPr>
          <a:xfrm>
            <a:off x="7552410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4E4A7A7-648C-411C-AB18-871BA4AF4E45}"/>
              </a:ext>
            </a:extLst>
          </p:cNvPr>
          <p:cNvCxnSpPr>
            <a:cxnSpLocks/>
            <a:stCxn id="75" idx="3"/>
            <a:endCxn id="71" idx="1"/>
          </p:cNvCxnSpPr>
          <p:nvPr/>
        </p:nvCxnSpPr>
        <p:spPr>
          <a:xfrm>
            <a:off x="2387389" y="2413062"/>
            <a:ext cx="1505041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9DC6E6E-6327-41D0-AEA7-3CCF1E1D3141}"/>
              </a:ext>
            </a:extLst>
          </p:cNvPr>
          <p:cNvCxnSpPr>
            <a:cxnSpLocks/>
          </p:cNvCxnSpPr>
          <p:nvPr/>
        </p:nvCxnSpPr>
        <p:spPr>
          <a:xfrm>
            <a:off x="8205274" y="4644886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EC788A5-27AF-491E-AF06-FB11D7C26111}"/>
              </a:ext>
            </a:extLst>
          </p:cNvPr>
          <p:cNvCxnSpPr>
            <a:cxnSpLocks/>
          </p:cNvCxnSpPr>
          <p:nvPr/>
        </p:nvCxnSpPr>
        <p:spPr>
          <a:xfrm>
            <a:off x="8203781" y="4827354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/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blipFill>
                <a:blip r:embed="rId3"/>
                <a:stretch>
                  <a:fillRect l="-21277" r="-2340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7EAB85-10AD-4E90-AF9A-3AA8256F8362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4151250" y="2413062"/>
            <a:ext cx="1553939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EBB28DA9-15F5-479D-BD47-FB0E8C17B883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>
            <a:off x="5964009" y="2413062"/>
            <a:ext cx="1594042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타원 7177">
            <a:extLst>
              <a:ext uri="{FF2B5EF4-FFF2-40B4-BE49-F238E27FC236}">
                <a16:creationId xmlns:a16="http://schemas.microsoft.com/office/drawing/2014/main" id="{48932A71-7340-4434-821D-9222FD0F99EF}"/>
              </a:ext>
            </a:extLst>
          </p:cNvPr>
          <p:cNvSpPr/>
          <p:nvPr/>
        </p:nvSpPr>
        <p:spPr>
          <a:xfrm>
            <a:off x="2044070" y="3022991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489AF3D-0B54-47B3-8066-19BC14C0E899}"/>
              </a:ext>
            </a:extLst>
          </p:cNvPr>
          <p:cNvSpPr/>
          <p:nvPr/>
        </p:nvSpPr>
        <p:spPr>
          <a:xfrm>
            <a:off x="3806855" y="3030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52E655-856E-4801-8115-0F7B101C5201}"/>
              </a:ext>
            </a:extLst>
          </p:cNvPr>
          <p:cNvSpPr/>
          <p:nvPr/>
        </p:nvSpPr>
        <p:spPr>
          <a:xfrm>
            <a:off x="5622470" y="3032850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732166B-6B5D-46F0-A385-6099D20EB0F2}"/>
              </a:ext>
            </a:extLst>
          </p:cNvPr>
          <p:cNvSpPr/>
          <p:nvPr/>
        </p:nvSpPr>
        <p:spPr>
          <a:xfrm>
            <a:off x="7474401" y="3037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EB936D4-02B1-4447-9FE3-4F0F052B920A}"/>
              </a:ext>
            </a:extLst>
          </p:cNvPr>
          <p:cNvCxnSpPr>
            <a:cxnSpLocks/>
          </p:cNvCxnSpPr>
          <p:nvPr/>
        </p:nvCxnSpPr>
        <p:spPr>
          <a:xfrm>
            <a:off x="2262974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8E91EAB-1DA4-4872-B7D4-5F5AB1777C93}"/>
              </a:ext>
            </a:extLst>
          </p:cNvPr>
          <p:cNvCxnSpPr>
            <a:cxnSpLocks/>
          </p:cNvCxnSpPr>
          <p:nvPr/>
        </p:nvCxnSpPr>
        <p:spPr>
          <a:xfrm>
            <a:off x="4028617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BE7444-6315-4170-AF85-731B2C9C27DD}"/>
              </a:ext>
            </a:extLst>
          </p:cNvPr>
          <p:cNvCxnSpPr>
            <a:cxnSpLocks/>
          </p:cNvCxnSpPr>
          <p:nvPr/>
        </p:nvCxnSpPr>
        <p:spPr>
          <a:xfrm>
            <a:off x="5835959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889CC52-6463-4611-B7F9-3DAFDD0EC3A9}"/>
              </a:ext>
            </a:extLst>
          </p:cNvPr>
          <p:cNvCxnSpPr>
            <a:cxnSpLocks/>
          </p:cNvCxnSpPr>
          <p:nvPr/>
        </p:nvCxnSpPr>
        <p:spPr>
          <a:xfrm>
            <a:off x="7694238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7C8D8FAB-997F-4C7E-AF69-DFE60D4B14D7}"/>
              </a:ext>
            </a:extLst>
          </p:cNvPr>
          <p:cNvSpPr txBox="1"/>
          <p:nvPr/>
        </p:nvSpPr>
        <p:spPr>
          <a:xfrm>
            <a:off x="1975668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FDB79B-8523-43E3-95EB-52E19FC8C9B6}"/>
              </a:ext>
            </a:extLst>
          </p:cNvPr>
          <p:cNvSpPr txBox="1"/>
          <p:nvPr/>
        </p:nvSpPr>
        <p:spPr>
          <a:xfrm>
            <a:off x="3727915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2A2A7C-D53B-4850-8E24-67C9937E2020}"/>
              </a:ext>
            </a:extLst>
          </p:cNvPr>
          <p:cNvSpPr txBox="1"/>
          <p:nvPr/>
        </p:nvSpPr>
        <p:spPr>
          <a:xfrm>
            <a:off x="5559102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8E0549-F195-427A-A184-30C34851484A}"/>
              </a:ext>
            </a:extLst>
          </p:cNvPr>
          <p:cNvSpPr txBox="1"/>
          <p:nvPr/>
        </p:nvSpPr>
        <p:spPr>
          <a:xfrm>
            <a:off x="7409490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7875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581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못 보던 노드가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최댓값을 가진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선택하는 노드이다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구성은 앞 절에서 본 문장 생성 때의 구성과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 이번에는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사용하지 않고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출력하는 점수가 가장 큰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입력된 벡터를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정규화한다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정규화 과정에서 벡터의 각 원소의 값이 달라지지만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대소 관계는 바뀌지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위 그림의 경우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생략할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설명한 것처럼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학습 시와 생성 시에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다르게 취급한다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그러니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이후에 구현하는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클래스에서 처리하기로 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앞 까지만 담당하기로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44476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D9F3A6-BF4F-4842-A6A9-229A3D3A1E51}"/>
              </a:ext>
            </a:extLst>
          </p:cNvPr>
          <p:cNvSpPr/>
          <p:nvPr/>
        </p:nvSpPr>
        <p:spPr>
          <a:xfrm>
            <a:off x="3705726" y="3072063"/>
            <a:ext cx="2121553" cy="235386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DE244E-F14C-4B75-903A-734D4B790C94}"/>
              </a:ext>
            </a:extLst>
          </p:cNvPr>
          <p:cNvSpPr/>
          <p:nvPr/>
        </p:nvSpPr>
        <p:spPr>
          <a:xfrm>
            <a:off x="4102112" y="4039762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EDC0D6-6A0E-4F8D-8F15-BAD9F3AAB0F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767433" y="4459631"/>
            <a:ext cx="0" cy="33418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7DDF93-D7AB-4FA6-BB58-AE57873BCE06}"/>
              </a:ext>
            </a:extLst>
          </p:cNvPr>
          <p:cNvSpPr/>
          <p:nvPr/>
        </p:nvSpPr>
        <p:spPr>
          <a:xfrm>
            <a:off x="4102112" y="4793811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754393-B5FC-41C4-B6BF-E25AC40D06D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67433" y="5213680"/>
            <a:ext cx="10949" cy="632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28B985-DEE7-43DD-8C25-FBC9AF6DEE2C}"/>
              </a:ext>
            </a:extLst>
          </p:cNvPr>
          <p:cNvSpPr/>
          <p:nvPr/>
        </p:nvSpPr>
        <p:spPr>
          <a:xfrm>
            <a:off x="4005356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F6076-A390-466D-A5A9-DB7F5E8950E4}"/>
              </a:ext>
            </a:extLst>
          </p:cNvPr>
          <p:cNvSpPr/>
          <p:nvPr/>
        </p:nvSpPr>
        <p:spPr>
          <a:xfrm>
            <a:off x="4395439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25E864-20DB-41D7-A53B-964D66ED8C14}"/>
              </a:ext>
            </a:extLst>
          </p:cNvPr>
          <p:cNvSpPr/>
          <p:nvPr/>
        </p:nvSpPr>
        <p:spPr>
          <a:xfrm>
            <a:off x="4785522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2CAD3C-5FC5-4BA8-9EA7-A43B2F57647E}"/>
              </a:ext>
            </a:extLst>
          </p:cNvPr>
          <p:cNvSpPr/>
          <p:nvPr/>
        </p:nvSpPr>
        <p:spPr>
          <a:xfrm>
            <a:off x="5175605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1B0D01-D5B8-4358-958D-B1483142C1A4}"/>
              </a:ext>
            </a:extLst>
          </p:cNvPr>
          <p:cNvSpPr/>
          <p:nvPr/>
        </p:nvSpPr>
        <p:spPr>
          <a:xfrm>
            <a:off x="6155469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C372DC-AA7C-4A9D-AA36-A7515FA6A58F}"/>
              </a:ext>
            </a:extLst>
          </p:cNvPr>
          <p:cNvSpPr/>
          <p:nvPr/>
        </p:nvSpPr>
        <p:spPr>
          <a:xfrm>
            <a:off x="6545552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EC65E7-82F2-4FEA-83D5-A3E2D5ADFF74}"/>
              </a:ext>
            </a:extLst>
          </p:cNvPr>
          <p:cNvSpPr/>
          <p:nvPr/>
        </p:nvSpPr>
        <p:spPr>
          <a:xfrm>
            <a:off x="6935634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5F8DA1-53C3-4067-99CA-98A817BAE4BE}"/>
              </a:ext>
            </a:extLst>
          </p:cNvPr>
          <p:cNvCxnSpPr>
            <a:cxnSpLocks/>
          </p:cNvCxnSpPr>
          <p:nvPr/>
        </p:nvCxnSpPr>
        <p:spPr>
          <a:xfrm>
            <a:off x="4767433" y="3696063"/>
            <a:ext cx="0" cy="34369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6362B5-3AB4-4464-A1CE-E15532A1EDC2}"/>
              </a:ext>
            </a:extLst>
          </p:cNvPr>
          <p:cNvSpPr/>
          <p:nvPr/>
        </p:nvSpPr>
        <p:spPr>
          <a:xfrm>
            <a:off x="4102112" y="3276194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1E1B48-7C72-4817-A485-73605866E24E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4767433" y="2651375"/>
            <a:ext cx="0" cy="62481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5EA8F9-2DAC-4D3F-86B0-19ED60BB323D}"/>
              </a:ext>
            </a:extLst>
          </p:cNvPr>
          <p:cNvSpPr/>
          <p:nvPr/>
        </p:nvSpPr>
        <p:spPr>
          <a:xfrm>
            <a:off x="4102112" y="2105518"/>
            <a:ext cx="1330641" cy="545857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CAE333-6C52-483E-9F2C-B5761974DC97}"/>
              </a:ext>
            </a:extLst>
          </p:cNvPr>
          <p:cNvCxnSpPr>
            <a:cxnSpLocks/>
          </p:cNvCxnSpPr>
          <p:nvPr/>
        </p:nvCxnSpPr>
        <p:spPr>
          <a:xfrm>
            <a:off x="4778382" y="1716304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/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8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/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09E51A-2583-4D4E-BED8-83A9D3807B71}"/>
              </a:ext>
            </a:extLst>
          </p:cNvPr>
          <p:cNvCxnSpPr>
            <a:cxnSpLocks/>
          </p:cNvCxnSpPr>
          <p:nvPr/>
        </p:nvCxnSpPr>
        <p:spPr>
          <a:xfrm>
            <a:off x="3362555" y="4332336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085110-635E-42F3-8D6F-51AEDAF5D1ED}"/>
              </a:ext>
            </a:extLst>
          </p:cNvPr>
          <p:cNvSpPr/>
          <p:nvPr/>
        </p:nvSpPr>
        <p:spPr>
          <a:xfrm>
            <a:off x="7325717" y="273961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24BCE55-4417-423D-AC28-3F02BFE9CD3C}"/>
              </a:ext>
            </a:extLst>
          </p:cNvPr>
          <p:cNvCxnSpPr>
            <a:cxnSpLocks/>
            <a:stCxn id="22" idx="1"/>
            <a:endCxn id="47" idx="4"/>
          </p:cNvCxnSpPr>
          <p:nvPr/>
        </p:nvCxnSpPr>
        <p:spPr>
          <a:xfrm rot="10800000">
            <a:off x="4980563" y="2660858"/>
            <a:ext cx="1174906" cy="27379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8C6F5DAB-EBEE-49DF-A30E-FD0A4BF13C0D}"/>
              </a:ext>
            </a:extLst>
          </p:cNvPr>
          <p:cNvSpPr/>
          <p:nvPr/>
        </p:nvSpPr>
        <p:spPr>
          <a:xfrm>
            <a:off x="4902386" y="2542414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E3BB6C-51A0-40E3-BD0A-0B69D82CD4C6}"/>
              </a:ext>
            </a:extLst>
          </p:cNvPr>
          <p:cNvSpPr txBox="1"/>
          <p:nvPr/>
        </p:nvSpPr>
        <p:spPr>
          <a:xfrm>
            <a:off x="2244325" y="257033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14BE5C20-D1BD-45E4-B1A0-AD1F414A4A82}"/>
              </a:ext>
            </a:extLst>
          </p:cNvPr>
          <p:cNvCxnSpPr>
            <a:cxnSpLocks/>
            <a:stCxn id="46" idx="3"/>
            <a:endCxn id="55" idx="0"/>
          </p:cNvCxnSpPr>
          <p:nvPr/>
        </p:nvCxnSpPr>
        <p:spPr>
          <a:xfrm>
            <a:off x="3238508" y="2739611"/>
            <a:ext cx="496142" cy="330861"/>
          </a:xfrm>
          <a:prstGeom prst="curved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6ECF60BF-3505-493D-97C4-535427C63198}"/>
              </a:ext>
            </a:extLst>
          </p:cNvPr>
          <p:cNvSpPr/>
          <p:nvPr/>
        </p:nvSpPr>
        <p:spPr>
          <a:xfrm>
            <a:off x="3656473" y="3070472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B98960-EC5B-4380-9B7A-22CF090BC337}"/>
              </a:ext>
            </a:extLst>
          </p:cNvPr>
          <p:cNvSpPr txBox="1"/>
          <p:nvPr/>
        </p:nvSpPr>
        <p:spPr>
          <a:xfrm>
            <a:off x="519799" y="1096839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 구성</a:t>
            </a:r>
          </a:p>
        </p:txBody>
      </p:sp>
    </p:spTree>
    <p:extLst>
      <p:ext uri="{BB962C8B-B14F-4D97-AF65-F5344CB8AC3E}">
        <p14:creationId xmlns:p14="http://schemas.microsoft.com/office/powerpoint/2010/main" val="393212457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88108036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058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연결하고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이용해 손실을 계산한다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575335" y="183598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27812081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평가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1214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학습은 기본적인 신경망의 학습과 같은 흐름으로 이뤄진다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데이터에서 미니배치를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매니배치로부터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매개변수를 갱신한다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Tainer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사용해 이 규칙대로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애폭마다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테스트 데이터를 풀게 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생성하여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중간중간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측정한다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655545" y="3552491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7708318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649766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239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반전시키는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5ABE43-574F-4EBE-9EB9-AEE27183EC76}"/>
              </a:ext>
            </a:extLst>
          </p:cNvPr>
          <p:cNvGrpSpPr/>
          <p:nvPr/>
        </p:nvGrpSpPr>
        <p:grpSpPr>
          <a:xfrm>
            <a:off x="1423740" y="1727124"/>
            <a:ext cx="2730580" cy="1170249"/>
            <a:chOff x="1423740" y="2168293"/>
            <a:chExt cx="2730580" cy="11702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A03DCC-28E6-4268-8F86-322CEEDBCE59}"/>
                </a:ext>
              </a:extLst>
            </p:cNvPr>
            <p:cNvGrpSpPr/>
            <p:nvPr/>
          </p:nvGrpSpPr>
          <p:grpSpPr>
            <a:xfrm>
              <a:off x="1423740" y="2168293"/>
              <a:ext cx="2730580" cy="390083"/>
              <a:chOff x="1876925" y="5058099"/>
              <a:chExt cx="2730580" cy="39008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6E631C2-5B5F-4094-BCED-73CC532190BA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0803EF2-E55B-4F56-97A4-71042753AB7B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C6D0A0C-6DB9-4E4D-B1E3-2B0233E5DC1B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6AC2114-F485-40B4-B4E8-8F059CDC6FC5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C704E2-101E-42C3-ABAC-6E95CA5A2208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342C03-34F7-4CB7-8652-AF3A63A3A5E1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9D5F64-7603-4C76-947B-3F16F1A9F23D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3CCE3B-9364-4670-8A06-78B8773428C6}"/>
                </a:ext>
              </a:extLst>
            </p:cNvPr>
            <p:cNvGrpSpPr/>
            <p:nvPr/>
          </p:nvGrpSpPr>
          <p:grpSpPr>
            <a:xfrm>
              <a:off x="1423740" y="2558376"/>
              <a:ext cx="2730580" cy="390083"/>
              <a:chOff x="1876925" y="5058099"/>
              <a:chExt cx="2730580" cy="3900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544BE05-5485-4626-9032-215F4D3820D9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ED2AD6-CEFE-4993-9197-9C134943424C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C051FAE-B97C-44D6-81CE-4A4AC119A555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FC5581-42BF-417B-8320-C5EFB0CE9661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DE577A-97F5-436D-BAB6-9B20FD0627D7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2C60E3D-6F86-475A-8FF7-000F062925D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9974B06-F47B-4527-A271-E110E561A00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EAC18DA-3338-439D-A92B-88B2F6134A95}"/>
                </a:ext>
              </a:extLst>
            </p:cNvPr>
            <p:cNvGrpSpPr/>
            <p:nvPr/>
          </p:nvGrpSpPr>
          <p:grpSpPr>
            <a:xfrm>
              <a:off x="1423740" y="2948459"/>
              <a:ext cx="2730580" cy="390083"/>
              <a:chOff x="1876925" y="5058099"/>
              <a:chExt cx="2730580" cy="39008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EAA706F-861C-4659-979F-5256F93901FC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580F5E4-20C7-4AB4-B546-433E6F5CF5E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D6C8A5D-5D57-4B81-8D37-DBEBC36B39FC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4B9C225-2329-40B2-89A2-0D2059A5BEF8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3D90A4-B030-4B1E-A732-C7A546E0A342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8BD3C-FCDF-4794-9327-51CA1C9F08B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403F24C-C478-4B1F-B8B2-295D05C20969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79540-A5AB-4D71-A2C6-596E9E13CF04}"/>
              </a:ext>
            </a:extLst>
          </p:cNvPr>
          <p:cNvGrpSpPr/>
          <p:nvPr/>
        </p:nvGrpSpPr>
        <p:grpSpPr>
          <a:xfrm>
            <a:off x="5485675" y="1727123"/>
            <a:ext cx="2730580" cy="1170249"/>
            <a:chOff x="5514476" y="2152250"/>
            <a:chExt cx="2730580" cy="117024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301D2B-DDAA-4AC5-9543-F9EAE474B168}"/>
                </a:ext>
              </a:extLst>
            </p:cNvPr>
            <p:cNvGrpSpPr/>
            <p:nvPr/>
          </p:nvGrpSpPr>
          <p:grpSpPr>
            <a:xfrm>
              <a:off x="5514476" y="2152250"/>
              <a:ext cx="2730580" cy="390083"/>
              <a:chOff x="1876925" y="5058099"/>
              <a:chExt cx="2730580" cy="390083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1617752-15B5-449E-B3FF-288C824BE2D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415543-0C45-4B8D-B415-80E689FF152D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B0918FD-A537-41B9-8C5C-0028703DFE02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9D3BF08-B478-40A8-AD01-26195FA8B9A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4F46405-D766-4B4A-8EF4-F6831C4AD761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9346D88-5309-45DE-B2F0-0A497B6A761D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94181B-E589-4210-9CF9-D28B7D2D640B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D84EC4D-E1D8-4CF5-A881-99ADA3730C6F}"/>
                </a:ext>
              </a:extLst>
            </p:cNvPr>
            <p:cNvGrpSpPr/>
            <p:nvPr/>
          </p:nvGrpSpPr>
          <p:grpSpPr>
            <a:xfrm>
              <a:off x="5514476" y="2542333"/>
              <a:ext cx="2730580" cy="390083"/>
              <a:chOff x="1876925" y="5058099"/>
              <a:chExt cx="2730580" cy="39008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8AF8D0B-6A71-4F7E-B297-1C989B83414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A8600F0-FB57-4E86-9F5E-28EC0156FC73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3A0ED96-F47E-4F3C-8C16-247FAACEB3A3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34F9C43-2D0B-4A1F-984C-BB1D30162AF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A03BEC-F75B-4416-8A61-9491640C9D2E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E3127AD-5B96-4685-84B1-E44ABFA7244F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3808F44-F732-4B2E-B909-79B9DF531506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BB051D-3D67-4F7B-B8CD-14AE8F313330}"/>
                </a:ext>
              </a:extLst>
            </p:cNvPr>
            <p:cNvGrpSpPr/>
            <p:nvPr/>
          </p:nvGrpSpPr>
          <p:grpSpPr>
            <a:xfrm>
              <a:off x="5514476" y="2932416"/>
              <a:ext cx="2730580" cy="390083"/>
              <a:chOff x="1876925" y="5058099"/>
              <a:chExt cx="2730580" cy="39008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85D569-0A71-4D1A-BD50-963F2B88FEED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49967F0-4DA9-403C-B10A-B8E2C01843D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E5B6568-27EA-4088-90C4-0A8FAAE27580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8AFADDE-3944-4AB7-9261-5F59226ADC3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C012B97-8CE5-4819-89C8-3E434F882E19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AC3D24A-D748-4576-B644-80DFBFBA750A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F40D9E5-C35E-483E-8357-68A399EAA58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63D4F39-FF41-4DCA-9683-3A622E95EB51}"/>
              </a:ext>
            </a:extLst>
          </p:cNvPr>
          <p:cNvCxnSpPr>
            <a:cxnSpLocks/>
          </p:cNvCxnSpPr>
          <p:nvPr/>
        </p:nvCxnSpPr>
        <p:spPr>
          <a:xfrm>
            <a:off x="4576010" y="2324776"/>
            <a:ext cx="51497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DEFBB0-4314-44C5-85F7-F9D1D69EAE7A}"/>
              </a:ext>
            </a:extLst>
          </p:cNvPr>
          <p:cNvSpPr txBox="1"/>
          <p:nvPr/>
        </p:nvSpPr>
        <p:spPr>
          <a:xfrm>
            <a:off x="4576010" y="192216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반전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3E09C8-5933-4299-9824-C799CA9099C8}"/>
              </a:ext>
            </a:extLst>
          </p:cNvPr>
          <p:cNvGrpSpPr/>
          <p:nvPr/>
        </p:nvGrpSpPr>
        <p:grpSpPr>
          <a:xfrm>
            <a:off x="2504398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B99590F-9328-4C11-B02D-80449372D8AA}"/>
              </a:ext>
            </a:extLst>
          </p:cNvPr>
          <p:cNvGrpSpPr/>
          <p:nvPr/>
        </p:nvGrpSpPr>
        <p:grpSpPr>
          <a:xfrm>
            <a:off x="6695313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C58FC70-3EF0-4F05-97D0-FBE70E0171FF}"/>
              </a:ext>
            </a:extLst>
          </p:cNvPr>
          <p:cNvSpPr txBox="1"/>
          <p:nvPr/>
        </p:nvSpPr>
        <p:spPr>
          <a:xfrm>
            <a:off x="1128787" y="3837238"/>
            <a:ext cx="6585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반전시키는 트릭을 사용하면 많은 경우 학습 진행이 빨라져서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최종 정확도도 좋아진다고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실제로 코드를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</a:t>
            </a:r>
          </a:p>
        </p:txBody>
      </p:sp>
    </p:spTree>
    <p:extLst>
      <p:ext uri="{BB962C8B-B14F-4D97-AF65-F5344CB8AC3E}">
        <p14:creationId xmlns:p14="http://schemas.microsoft.com/office/powerpoint/2010/main" val="2721493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나타내는 계산 그래프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blipFill>
                <a:blip r:embed="rId3"/>
                <a:stretch>
                  <a:fillRect t="-7576" r="-5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45244" y="212886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91742" y="353121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97311" y="330029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0758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37468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 데이터를 반전시키는 효과는 어떤 문제를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다루느냐에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따라 다르지만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경우 더 좋은 결과로 이어진다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왜 입력 데이터를 반전시키는 것만으로 학습의 진행이 빨라지고 정확도가 향상되는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이론적인 것은 잘 모르겠지만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직관적으로는 기울기 전파가 원활해지기 때문이라고 생각한다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번역하는 문제에서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변환되는 과정을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가려면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분량의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전해지는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도달하기까지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먼 거리만큼 영향을 더 받게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입력문을 반전시키면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고양이 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순으로 바꾸면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바로 옆이 되었으니 기울기가 직접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 문장의 첫 부분에서는 반전 덕분에 대응하는 변환 후 단어와 가까우므로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경우가 많아지므로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기울기가 더 잘 전해져서 학습 효율이 좋아진다고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반전해도 단어 사이의 평균적인 거리는 그대로이다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49393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3497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두 번째 개선이다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주제로 곧장 들어가기 전에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동작을 한번 더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고정 길이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필요한 정보가 모두 담겨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있어서는 유일한 정보인 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현재의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그림과 같이 최초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중요한 정보인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활용할 수는 없을까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829531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5427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077" r="-23077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898166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2131029" y="4529693"/>
            <a:ext cx="1240474" cy="531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514598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524761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6748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060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665552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1898415" y="4529693"/>
            <a:ext cx="1473088" cy="531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281984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292147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FA073A61-79E3-43A3-A2C7-7BED00B48A8E}"/>
              </a:ext>
            </a:extLst>
          </p:cNvPr>
          <p:cNvSpPr/>
          <p:nvPr/>
        </p:nvSpPr>
        <p:spPr>
          <a:xfrm>
            <a:off x="3537172" y="377437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519761D-C7AC-413A-B9E6-8A2DA2CE5A56}"/>
              </a:ext>
            </a:extLst>
          </p:cNvPr>
          <p:cNvSpPr/>
          <p:nvPr/>
        </p:nvSpPr>
        <p:spPr>
          <a:xfrm>
            <a:off x="5283861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DBE7C25-856E-4720-950B-BA2672E942C6}"/>
              </a:ext>
            </a:extLst>
          </p:cNvPr>
          <p:cNvSpPr/>
          <p:nvPr/>
        </p:nvSpPr>
        <p:spPr>
          <a:xfrm>
            <a:off x="7009672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AF81E1-48DF-4B94-ABAA-AD98D50B73F3}"/>
              </a:ext>
            </a:extLst>
          </p:cNvPr>
          <p:cNvSpPr/>
          <p:nvPr/>
        </p:nvSpPr>
        <p:spPr>
          <a:xfrm>
            <a:off x="8808337" y="3773657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A15315-D519-4741-9A48-59BD371C9433}"/>
              </a:ext>
            </a:extLst>
          </p:cNvPr>
          <p:cNvSpPr/>
          <p:nvPr/>
        </p:nvSpPr>
        <p:spPr>
          <a:xfrm>
            <a:off x="8808337" y="447235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CA7AB9B-235C-40DB-868B-EDA853CDFFF5}"/>
              </a:ext>
            </a:extLst>
          </p:cNvPr>
          <p:cNvSpPr/>
          <p:nvPr/>
        </p:nvSpPr>
        <p:spPr>
          <a:xfrm>
            <a:off x="698458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1E4588F-8B4D-41B6-B2D9-B24101A5BF68}"/>
              </a:ext>
            </a:extLst>
          </p:cNvPr>
          <p:cNvSpPr/>
          <p:nvPr/>
        </p:nvSpPr>
        <p:spPr>
          <a:xfrm>
            <a:off x="528386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09D0690-FB6E-41D8-A3D9-9A997F77F81C}"/>
              </a:ext>
            </a:extLst>
          </p:cNvPr>
          <p:cNvSpPr/>
          <p:nvPr/>
        </p:nvSpPr>
        <p:spPr>
          <a:xfrm>
            <a:off x="3544531" y="447922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37768368-4568-410E-A42B-5CF4073D126C}"/>
              </a:ext>
            </a:extLst>
          </p:cNvPr>
          <p:cNvCxnSpPr>
            <a:cxnSpLocks/>
            <a:stCxn id="167" idx="0"/>
            <a:endCxn id="101" idx="4"/>
          </p:cNvCxnSpPr>
          <p:nvPr/>
        </p:nvCxnSpPr>
        <p:spPr>
          <a:xfrm rot="5400000" flipH="1" flipV="1">
            <a:off x="2671746" y="3586037"/>
            <a:ext cx="634564" cy="1248125"/>
          </a:xfrm>
          <a:prstGeom prst="bentConnector3">
            <a:avLst>
              <a:gd name="adj1" fmla="val 79073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5D0C63B8-774E-4705-9F7E-775EF700D141}"/>
              </a:ext>
            </a:extLst>
          </p:cNvPr>
          <p:cNvCxnSpPr>
            <a:cxnSpLocks/>
            <a:stCxn id="167" idx="0"/>
            <a:endCxn id="102" idx="4"/>
          </p:cNvCxnSpPr>
          <p:nvPr/>
        </p:nvCxnSpPr>
        <p:spPr>
          <a:xfrm rot="5400000" flipH="1" flipV="1">
            <a:off x="3548686" y="2716287"/>
            <a:ext cx="627375" cy="2994814"/>
          </a:xfrm>
          <a:prstGeom prst="bentConnector3">
            <a:avLst>
              <a:gd name="adj1" fmla="val 70456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8FBCC9FC-E303-4F9E-A2BF-5DA855B27ACF}"/>
              </a:ext>
            </a:extLst>
          </p:cNvPr>
          <p:cNvCxnSpPr>
            <a:cxnSpLocks/>
            <a:stCxn id="167" idx="0"/>
            <a:endCxn id="103" idx="4"/>
          </p:cNvCxnSpPr>
          <p:nvPr/>
        </p:nvCxnSpPr>
        <p:spPr>
          <a:xfrm rot="5400000" flipH="1" flipV="1">
            <a:off x="4411591" y="1853382"/>
            <a:ext cx="627375" cy="4720625"/>
          </a:xfrm>
          <a:prstGeom prst="bentConnector3">
            <a:avLst>
              <a:gd name="adj1" fmla="val 60867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8FDF850-5736-434B-8290-7360BDF8F386}"/>
              </a:ext>
            </a:extLst>
          </p:cNvPr>
          <p:cNvCxnSpPr>
            <a:cxnSpLocks/>
            <a:stCxn id="167" idx="0"/>
            <a:endCxn id="104" idx="4"/>
          </p:cNvCxnSpPr>
          <p:nvPr/>
        </p:nvCxnSpPr>
        <p:spPr>
          <a:xfrm rot="5400000" flipH="1" flipV="1">
            <a:off x="5306971" y="950096"/>
            <a:ext cx="635281" cy="6519290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37DFB8C8-53E2-419B-B9CB-1963C3DB62DF}"/>
              </a:ext>
            </a:extLst>
          </p:cNvPr>
          <p:cNvCxnSpPr>
            <a:cxnSpLocks/>
            <a:stCxn id="90" idx="3"/>
            <a:endCxn id="108" idx="4"/>
          </p:cNvCxnSpPr>
          <p:nvPr/>
        </p:nvCxnSpPr>
        <p:spPr>
          <a:xfrm>
            <a:off x="1898415" y="4529693"/>
            <a:ext cx="1722035" cy="67974"/>
          </a:xfrm>
          <a:prstGeom prst="bentConnector4">
            <a:avLst>
              <a:gd name="adj1" fmla="val 23109"/>
              <a:gd name="adj2" fmla="val 27700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2C314814-74A7-46D1-B25A-2859AB7CA5D5}"/>
              </a:ext>
            </a:extLst>
          </p:cNvPr>
          <p:cNvCxnSpPr>
            <a:cxnSpLocks/>
            <a:stCxn id="90" idx="3"/>
            <a:endCxn id="107" idx="4"/>
          </p:cNvCxnSpPr>
          <p:nvPr/>
        </p:nvCxnSpPr>
        <p:spPr>
          <a:xfrm>
            <a:off x="1898415" y="4529693"/>
            <a:ext cx="3461365" cy="59221"/>
          </a:xfrm>
          <a:prstGeom prst="bentConnector4">
            <a:avLst>
              <a:gd name="adj1" fmla="val 9393"/>
              <a:gd name="adj2" fmla="val 41151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326B975-24DE-4FE5-A46E-5C8329DCEFBB}"/>
              </a:ext>
            </a:extLst>
          </p:cNvPr>
          <p:cNvCxnSpPr>
            <a:cxnSpLocks/>
            <a:stCxn id="90" idx="3"/>
            <a:endCxn id="106" idx="4"/>
          </p:cNvCxnSpPr>
          <p:nvPr/>
        </p:nvCxnSpPr>
        <p:spPr>
          <a:xfrm>
            <a:off x="1898415" y="4529693"/>
            <a:ext cx="5162085" cy="59221"/>
          </a:xfrm>
          <a:prstGeom prst="bentConnector4">
            <a:avLst>
              <a:gd name="adj1" fmla="val 4747"/>
              <a:gd name="adj2" fmla="val 48601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370F3BDE-8B6B-4425-B3F9-0C2888B8879A}"/>
              </a:ext>
            </a:extLst>
          </p:cNvPr>
          <p:cNvCxnSpPr>
            <a:cxnSpLocks/>
            <a:stCxn id="90" idx="3"/>
            <a:endCxn id="105" idx="4"/>
          </p:cNvCxnSpPr>
          <p:nvPr/>
        </p:nvCxnSpPr>
        <p:spPr>
          <a:xfrm>
            <a:off x="1898415" y="4529693"/>
            <a:ext cx="6985841" cy="61102"/>
          </a:xfrm>
          <a:prstGeom prst="bentConnector4">
            <a:avLst>
              <a:gd name="adj1" fmla="val 2496"/>
              <a:gd name="adj2" fmla="val 57914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1E26261B-D2A8-451E-B3F4-A5C78C4592E1}"/>
              </a:ext>
            </a:extLst>
          </p:cNvPr>
          <p:cNvSpPr/>
          <p:nvPr/>
        </p:nvSpPr>
        <p:spPr>
          <a:xfrm>
            <a:off x="2289047" y="452738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1578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57587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그림과 같이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그림과 비교해보면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기존에는 하나의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만이 소유하던 중요 정보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공유함을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집단 지성에 비유할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정보를 한 사람이 독점하는 것이 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사람과 공유한다면 더 올바른 결정을 내릴 가능성이 커질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개선안은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다른 계층에도 전해주는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달리 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엿본다고 해석할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엿보다를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영어로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하기 때문에 이 개선을 더한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입력되는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개씩이 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실제로는 두 벡터가 연결된 것을 의미한다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두 벡터를 연결시키는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concat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이용해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그림처럼 그려야 정확한 계산 그래프가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65266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87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정확하게 그리면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두 입력을 연결한 하나의 벡터가 입력되는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89240-0913-4794-8DD1-EE4B7859C441}"/>
              </a:ext>
            </a:extLst>
          </p:cNvPr>
          <p:cNvSpPr/>
          <p:nvPr/>
        </p:nvSpPr>
        <p:spPr>
          <a:xfrm>
            <a:off x="2582584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032D3F-3F5D-4C54-9E5A-78CC294952D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199016" y="3122149"/>
            <a:ext cx="0" cy="1357609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01D1F7A-7A2F-4560-9B1D-B10A72CD232A}"/>
              </a:ext>
            </a:extLst>
          </p:cNvPr>
          <p:cNvSpPr/>
          <p:nvPr/>
        </p:nvSpPr>
        <p:spPr>
          <a:xfrm>
            <a:off x="1811408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BA672C-176D-434B-B4F2-5D6EB5CA4AF8}"/>
              </a:ext>
            </a:extLst>
          </p:cNvPr>
          <p:cNvSpPr/>
          <p:nvPr/>
        </p:nvSpPr>
        <p:spPr>
          <a:xfrm>
            <a:off x="1963808" y="37177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A1EB7B-D7DF-43BA-8C83-BC147D174289}"/>
              </a:ext>
            </a:extLst>
          </p:cNvPr>
          <p:cNvSpPr/>
          <p:nvPr/>
        </p:nvSpPr>
        <p:spPr>
          <a:xfrm>
            <a:off x="2943218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C54DF8-8476-42A0-9B82-524AF8B5422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99016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FCCE0AF-2EAA-487E-B53D-F51209382B6F}"/>
              </a:ext>
            </a:extLst>
          </p:cNvPr>
          <p:cNvCxnSpPr>
            <a:cxnSpLocks/>
            <a:stCxn id="7" idx="6"/>
            <a:endCxn id="10" idx="4"/>
          </p:cNvCxnSpPr>
          <p:nvPr/>
        </p:nvCxnSpPr>
        <p:spPr>
          <a:xfrm flipV="1">
            <a:off x="1963246" y="3122149"/>
            <a:ext cx="1055891" cy="502471"/>
          </a:xfrm>
          <a:prstGeom prst="bentConnector2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BFD1C5-3456-4656-81E9-82B7CBB680A5}"/>
              </a:ext>
            </a:extLst>
          </p:cNvPr>
          <p:cNvSpPr/>
          <p:nvPr/>
        </p:nvSpPr>
        <p:spPr>
          <a:xfrm>
            <a:off x="6154680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89264-73CE-46B7-AE56-BD7C59985AF3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771110" y="3122149"/>
            <a:ext cx="2" cy="338988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34A7E76-220B-4570-A78A-D55C5B898480}"/>
              </a:ext>
            </a:extLst>
          </p:cNvPr>
          <p:cNvSpPr/>
          <p:nvPr/>
        </p:nvSpPr>
        <p:spPr>
          <a:xfrm>
            <a:off x="5383504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22FDBFD-57F4-4C4B-9FEB-0614BA45E7AC}"/>
              </a:ext>
            </a:extLst>
          </p:cNvPr>
          <p:cNvSpPr/>
          <p:nvPr/>
        </p:nvSpPr>
        <p:spPr>
          <a:xfrm>
            <a:off x="5605298" y="376789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43ED52-1E16-46BA-9CC9-B5E370E0A490}"/>
              </a:ext>
            </a:extLst>
          </p:cNvPr>
          <p:cNvSpPr/>
          <p:nvPr/>
        </p:nvSpPr>
        <p:spPr>
          <a:xfrm>
            <a:off x="6515314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2DF369-858B-4B38-A156-1DA1B06E68F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771112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394F55F-435E-4C05-9427-A6372B997BD2}"/>
              </a:ext>
            </a:extLst>
          </p:cNvPr>
          <p:cNvCxnSpPr>
            <a:cxnSpLocks/>
          </p:cNvCxnSpPr>
          <p:nvPr/>
        </p:nvCxnSpPr>
        <p:spPr>
          <a:xfrm flipV="1">
            <a:off x="6071937" y="3900446"/>
            <a:ext cx="634672" cy="202323"/>
          </a:xfrm>
          <a:prstGeom prst="bentConnector3">
            <a:avLst>
              <a:gd name="adj1" fmla="val 99921"/>
            </a:avLst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32DF9D-87EC-4F1B-845F-35C4A81C35D4}"/>
              </a:ext>
            </a:extLst>
          </p:cNvPr>
          <p:cNvGrpSpPr/>
          <p:nvPr/>
        </p:nvGrpSpPr>
        <p:grpSpPr>
          <a:xfrm>
            <a:off x="6496035" y="3461137"/>
            <a:ext cx="550151" cy="445408"/>
            <a:chOff x="6065912" y="4788677"/>
            <a:chExt cx="550151" cy="445408"/>
          </a:xfrm>
          <a:noFill/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F61FD05-A198-47D6-AC46-9278DF638EDD}"/>
                </a:ext>
              </a:extLst>
            </p:cNvPr>
            <p:cNvSpPr/>
            <p:nvPr/>
          </p:nvSpPr>
          <p:spPr>
            <a:xfrm>
              <a:off x="6118283" y="4788677"/>
              <a:ext cx="445408" cy="445408"/>
            </a:xfrm>
            <a:prstGeom prst="ellipse">
              <a:avLst/>
            </a:prstGeom>
            <a:grp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9F2F82-4BBE-44E6-99EC-4CEC008E8201}"/>
                </a:ext>
              </a:extLst>
            </p:cNvPr>
            <p:cNvSpPr txBox="1"/>
            <p:nvPr/>
          </p:nvSpPr>
          <p:spPr>
            <a:xfrm>
              <a:off x="6065912" y="4895965"/>
              <a:ext cx="550151" cy="2308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concat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0CC8FA5-EEE7-4472-AFAF-635E7D8A98A2}"/>
              </a:ext>
            </a:extLst>
          </p:cNvPr>
          <p:cNvCxnSpPr>
            <a:cxnSpLocks/>
          </p:cNvCxnSpPr>
          <p:nvPr/>
        </p:nvCxnSpPr>
        <p:spPr>
          <a:xfrm flipV="1">
            <a:off x="6845159" y="3900445"/>
            <a:ext cx="0" cy="579313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F9E47-445B-4180-B5EC-CF6ACA8FAFC4}"/>
              </a:ext>
            </a:extLst>
          </p:cNvPr>
          <p:cNvSpPr txBox="1"/>
          <p:nvPr/>
        </p:nvSpPr>
        <p:spPr>
          <a:xfrm>
            <a:off x="720598" y="494279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29596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750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추가로 적용하자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결과가 월등히 좋아졌다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실험 결과에서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함께 효과적으로 작동하고 있음을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문장을 반전시키는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정보를 널리 퍼지게 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덕분에 만족할 만한 결과를 얻었다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수행한 개선은 작은 개선이라 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개선은 다음 장에서 추가할 계획이다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어텐션이라는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극적으로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진화시킬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절의 실험은 주의해야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이용하게 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신경망은 가중치 매개변수가 커져서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늘어난다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이번 절의 실험 결과는 커진 매개변수만큼의 핸디캡을 감안해야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정확도는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파라미터에 영향을 크게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예제에서의 결과는 믿음직했지만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문제에서는 그 효과가 달라질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803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984854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9701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한 시계열 데이터를 다른 시계열 데이터로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시계열 데이터를 변환하는 프레임워크는 다양한 문제에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구체적인 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 번역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언어의 문장을 다른 언어의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요약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긴 문장을 짧게 요약된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질의응답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질문을 응답으로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메일 자동 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받은 메일의 문장을 답변 글로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개가 짝을 이루는 시계열 데이터를 다루는 문제에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외에도 음성이나 영상 등에도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얼핏 보기에는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적용될 수 없을 것 같은 문제라도 입력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전처리하면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적용할 수 있는 경우도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애플리케이션을 몇 가지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52882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챗봇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9346" y="897105"/>
            <a:ext cx="66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사람과 컴퓨터가 텍스트로 대화를 나누는 프로그램이다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챗봇에도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대화라는 것은 상대의 말과 자신의 말로 구성되기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상대의 말을 자신의 말로 변환하는 문제로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대화의 텍스트 데이터가 준비되면 그것으로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학습시킬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B9B8BC-BFCB-43A7-8B9A-2BB496B0A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/>
          <a:stretch/>
        </p:blipFill>
        <p:spPr bwMode="auto">
          <a:xfrm>
            <a:off x="1980364" y="3067008"/>
            <a:ext cx="4901699" cy="36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17E7B-F45D-4805-B016-E3B230027511}"/>
              </a:ext>
            </a:extLst>
          </p:cNvPr>
          <p:cNvSpPr txBox="1"/>
          <p:nvPr/>
        </p:nvSpPr>
        <p:spPr>
          <a:xfrm>
            <a:off x="579346" y="2786063"/>
            <a:ext cx="288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68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구름 19">
            <a:extLst>
              <a:ext uri="{FF2B5EF4-FFF2-40B4-BE49-F238E27FC236}">
                <a16:creationId xmlns:a16="http://schemas.microsoft.com/office/drawing/2014/main" id="{6CE00313-DF39-4354-85F6-B46976BC4241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EF688453-129E-4026-9ACA-661464E73E02}"/>
              </a:ext>
            </a:extLst>
          </p:cNvPr>
          <p:cNvSpPr/>
          <p:nvPr/>
        </p:nvSpPr>
        <p:spPr>
          <a:xfrm rot="327991">
            <a:off x="5984780" y="3024134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구름 24">
            <a:extLst>
              <a:ext uri="{FF2B5EF4-FFF2-40B4-BE49-F238E27FC236}">
                <a16:creationId xmlns:a16="http://schemas.microsoft.com/office/drawing/2014/main" id="{9BB8ED49-09FD-4B78-A2B9-856DB81B60B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앞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뒤로 추가된 노드는 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복잡한 전체 계산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일부를 구성한다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blipFill>
                <a:blip r:embed="rId3"/>
                <a:stretch>
                  <a:fillRect l="-467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stCxn id="25" idx="0"/>
            <a:endCxn id="2" idx="1"/>
          </p:cNvCxnSpPr>
          <p:nvPr/>
        </p:nvCxnSpPr>
        <p:spPr>
          <a:xfrm>
            <a:off x="2686816" y="2541471"/>
            <a:ext cx="1178825" cy="835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stCxn id="20" idx="0"/>
            <a:endCxn id="2" idx="3"/>
          </p:cNvCxnSpPr>
          <p:nvPr/>
        </p:nvCxnSpPr>
        <p:spPr>
          <a:xfrm flipV="1">
            <a:off x="2745094" y="3838990"/>
            <a:ext cx="1120547" cy="985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423133" y="360807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90885" y="3608070"/>
            <a:ext cx="8091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59372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알고리즘 학습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47262" y="1149351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코드의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70B46-2DEC-4528-AAA9-3DD747DA413A}"/>
              </a:ext>
            </a:extLst>
          </p:cNvPr>
          <p:cNvSpPr txBox="1"/>
          <p:nvPr/>
        </p:nvSpPr>
        <p:spPr>
          <a:xfrm>
            <a:off x="982579" y="1692442"/>
            <a:ext cx="7836568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j=8584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x in range(8):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j+=920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1500+j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b+7567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25011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018C2-C37F-439E-9E23-198289914BDC}"/>
              </a:ext>
            </a:extLst>
          </p:cNvPr>
          <p:cNvSpPr txBox="1"/>
          <p:nvPr/>
        </p:nvSpPr>
        <p:spPr>
          <a:xfrm>
            <a:off x="982579" y="3737810"/>
            <a:ext cx="7836568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=8827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-5347)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c+8704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 if 2641&lt;8500 else 5308)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12184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54439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382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텍스트를 다루는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예만을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텍스트 외에도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이미지나 음성 등 다양한 데이터를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이번절에서는 이미지를 문장으로 변환하는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살펴본다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이미지를 문장으로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문제도 다음 그림과 같이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틀에서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2890EC-5F48-4406-AA84-C5C55CD802BB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85F21A-6064-4762-8345-B4EB729E2045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48CB6-5E86-440A-A743-549AA49E143F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B55460-C9B9-4C4E-B96A-D6200BBADAC7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91C520-ADA8-4AE1-B7E7-1F6A0CD6CBB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F8518-68C7-4708-A70D-74A06D03B58F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9D90B7-6D83-4E5E-AAFF-ACE9D8F83288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9C0674-61F6-4B72-A32F-AFCFEF2B9B95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A7DF7F-5600-4B5E-A8D8-524D7A6FD0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B8AD88-137D-446D-8076-8BFBEDFFF11B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A10C80-6DF1-4A11-BE72-9418A97102DC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67117F-0CD7-47EA-96F8-A4064AF8946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BC42D0-8BB5-4BF6-95C3-B7A73C347DD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702382-01D4-4C12-B20F-D03D2983F3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7E4243-8D9B-439C-AF73-D554721DBBCB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EC9999-5BC1-42C7-A2A2-9BE73F1BF47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0E74337-F06C-4281-B556-F03117E7A42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FB5851-B56A-4D74-994E-88355F454BD7}"/>
              </a:ext>
            </a:extLst>
          </p:cNvPr>
          <p:cNvCxnSpPr>
            <a:cxnSpLocks/>
            <a:stCxn id="107" idx="3"/>
            <a:endCxn id="18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9B52AE-D1DA-46B5-BA59-84C1364A7778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D4C2EBD-2297-49FD-9614-CD9261DADD9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3FEB204-7877-45F0-99CA-F3F64F0950A8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0061DE3-7E59-4129-A185-6280575661D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A823262-94C6-4C78-8EF9-CBA379562C1E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202E14-B7E6-4DA5-B3DA-75FB19FACD9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33708FC-0AD9-49F4-A39B-D3C56F8D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1656897-FD11-41FD-BB8E-77A7F23452F8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94782B4-022D-4170-AA71-A974ADB87F5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84CE59B-78BF-4899-947C-60BCCE2076E4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7543CCD-760D-4D96-B65C-5CEADC4804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463E8A-2E6D-45B9-B25E-C83ACDD0A52A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AFEE277-EDDE-403F-8152-839C165477B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6599C50-0F3C-403B-86FF-55F419C2E796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01ECD5E-6980-4859-AAAD-9B8F5CD41AE8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B8C7D912-ED92-42B1-B776-394CCDB13B75}"/>
                </a:ext>
              </a:extLst>
            </p:cNvPr>
            <p:cNvCxnSpPr>
              <a:cxnSpLocks/>
              <a:stCxn id="29" idx="6"/>
              <a:endCxn id="3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3CB5E84-B7AB-41E7-BD79-BCD178B4FD9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0B4B153-8CD9-4BAF-8D09-0D6A958D315A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545E88B-7E99-4917-9904-42C37DCAC1F3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F90E531-8DDF-4704-84AB-EF8950DD8D0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0EFF5-575C-4512-BF93-8F3FFA56EE7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36356DF-CA2D-4362-971C-76189600F61D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79528E8-83EB-411F-8EAC-C6EC291E224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1D6B6C1-24FF-4260-A3E0-7B44637B80A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335F2ED-D191-4AAE-9378-EDB08CF17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BF7967D-5079-4A2F-81BB-A4CA89392C1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8137353-6EB1-4C44-95EB-BF6613A5CCE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67B456E-106D-49F3-A423-0928D94E3A8E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6BF8C87-12D1-43A5-8395-DF9B34DC0AC6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64262F-2796-4487-81F9-CC207E4A7F47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C78D1F8-7A3D-4421-A5C6-AE3535B00DFA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2BFAE32-1CEE-443D-983A-28E89C70C89C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805D0FD-89D7-46F2-8812-81763C61B62E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33782172-0A14-447D-AFED-2324E932412D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62C9BBF-C59E-4C54-8D65-5137CD9E418D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753D282-47C3-4CBC-B66D-75F9328BC5F5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8DCD6EF-19CF-4AE8-85D1-D35AC4D5D358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59DC090-B09E-4F1E-83FA-3303D2AECD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1C54F59-142C-4ED3-B89E-B8512383A4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0159712-EA64-4509-A12C-034E84732586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FA895D8-D059-40AE-8151-1187073B58D9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45EB760-254A-493C-A9FC-28A23ADD1D1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4B87EC-2DFA-4B13-89FB-1AB7EFBA7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9C98B80-C087-486A-BCB0-0CFA00B67FCA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9A3A932-1494-4984-B7B4-BA52429D4F47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CE6BFAB-725C-443B-98EA-83165276D9F7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128326-068F-4E9C-88AE-55BBF22CE334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A5994D4-BC23-496D-9D21-9E46A13138C2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2CA081E-DB25-4C13-ABD0-0FEC19B04570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9FCF6E4-CABD-4B13-ACA4-2A3F38B8A67D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FB7D90D-BD46-4A3E-8175-29969E1200CE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3F4CCE1C-9986-409C-BF2A-BAF33284C4D9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BFAF69F-3B9A-41A5-B37B-9A3F68445E5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BC1036-E292-4B82-AD6E-8137352A60F9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8CD7E7E6-AC55-4735-B3D7-110472B0F4C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1E8296-98C4-4309-9678-A76410DFA317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5C75F24-D410-4768-8DAC-5CB2EB727477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9734761-B1E5-4A98-805F-5C2ADE91E76C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67D7332-F123-483C-8423-7810E80A32DB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8E6C98E-A399-44A4-80CA-ACC10F9C0329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F534F42-661B-4A30-924D-CB3B84C69478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67A1B93-0778-4766-8E14-177E78EE4692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1991EFB-9661-416F-8E9C-16A3E96622AF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9E9A5A2-A293-4010-803F-7DAF7F4FC6F3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00E9500-B95A-4C24-B785-E13DB5905D99}"/>
              </a:ext>
            </a:extLst>
          </p:cNvPr>
          <p:cNvCxnSpPr>
            <a:cxnSpLocks/>
            <a:endCxn id="86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7385209F-186E-4C1E-9110-BC16FBE9B8A4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A365602-D39B-493E-B431-62682FDBA64D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E2558A-9BE2-4ED3-9055-9165185A719F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728D13-B2FA-4EA8-AFDB-EDAD6A810CFF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26FBAB-7848-48B7-B35C-495C5A3F0771}"/>
              </a:ext>
            </a:extLst>
          </p:cNvPr>
          <p:cNvSpPr txBox="1"/>
          <p:nvPr/>
        </p:nvSpPr>
        <p:spPr>
          <a:xfrm>
            <a:off x="8937593" y="3154986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9940F6-8DD2-4536-8F45-B437F6E10B65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C38472-D0E8-4DFA-B033-154FB78FADAD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C1DEEE-E930-43CF-A325-2328DEC10A23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692D94-243C-4721-AAE8-DD19EA607FB2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DD55BF1-7FC1-495F-A1F9-50965BEBB0D7}"/>
              </a:ext>
            </a:extLst>
          </p:cNvPr>
          <p:cNvCxnSpPr>
            <a:stCxn id="10" idx="3"/>
            <a:endCxn id="97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895C4B84-1950-4B91-A965-F50A084E90AB}"/>
              </a:ext>
            </a:extLst>
          </p:cNvPr>
          <p:cNvCxnSpPr>
            <a:cxnSpLocks/>
            <a:stCxn id="13" idx="3"/>
            <a:endCxn id="98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BBF1E71-0F9C-4780-AF03-7C207DD8AC77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82519368-5439-4EE7-9312-4FB89257E275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B70C09F-0FBD-419D-AF22-0C648CA24766}"/>
              </a:ext>
            </a:extLst>
          </p:cNvPr>
          <p:cNvSpPr txBox="1"/>
          <p:nvPr/>
        </p:nvSpPr>
        <p:spPr>
          <a:xfrm>
            <a:off x="4351332" y="5551338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151E900-7D32-450F-9679-FF29643FB16C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3719C5C4-89F1-4622-ACD0-CFCFD5765109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B07D11EC-58B0-4A26-8F19-9F25F85A36A1}"/>
              </a:ext>
            </a:extLst>
          </p:cNvPr>
          <p:cNvCxnSpPr>
            <a:cxnSpLocks/>
            <a:stCxn id="6" idx="0"/>
            <a:endCxn id="107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9DE03F2-2DEF-43AA-B8EB-65BB0A22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48FE6B1-E823-4FF5-AFF8-003E4E90D267}"/>
              </a:ext>
            </a:extLst>
          </p:cNvPr>
          <p:cNvCxnSpPr>
            <a:cxnSpLocks/>
            <a:stCxn id="24578" idx="0"/>
            <a:endCxn id="6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2191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41384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그림은 우리에게 친숙한 신경망 구성이다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다른 점은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(CNN)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바뀐게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대체한 것 만으로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이미지도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살짝 보충해보자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이미지의 인코딩을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최종 출력은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처리할 수 있도록 손질해야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평탄화한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후 완전연결인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변환된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생성을 수행할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CGG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ResNet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등의 입증된 신경망을 사용하고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가중치로는 다른 이미지 데이터넷으로 학습을 끝낸 것을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좋은 인코딩을 얻을 수 있고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299710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5642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수행한 예를 몇 가지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사용된 신경망은 앞 그림을 기초로 한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7785F-38CD-4BDC-A99E-F3AEBCA72C6C}"/>
              </a:ext>
            </a:extLst>
          </p:cNvPr>
          <p:cNvSpPr txBox="1"/>
          <p:nvPr/>
        </p:nvSpPr>
        <p:spPr>
          <a:xfrm>
            <a:off x="511335" y="2012031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텍스트로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B5847-CA3A-4A83-A546-76B2666D8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"/>
          <a:stretch/>
        </p:blipFill>
        <p:spPr bwMode="auto">
          <a:xfrm>
            <a:off x="2598571" y="2370220"/>
            <a:ext cx="4225413" cy="42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2941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정리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7241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 문장 생성</a:t>
            </a: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다룬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언어 모델을 손질하여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 기능을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간단한 덧셈 문제를 학습시키는 데 성공했다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연결한 모델로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결국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조합한 단순한 구조이다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단순함에도 불구하고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매우 큰 가능성을 지니고 있어서 다양한 애플리케이션에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개선하는 아이디어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살펴봤다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Reverse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한 층 더 개선할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가장 중요한 기법 중 하나이다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설명하고 구현하여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더 강력한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65006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36531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672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연결하여 하나의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가능성을 높여주는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이라는 기술에 대해 학습해보자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6486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1678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강력하게 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인간처럼 필요한 정보에만 주목할 수 있게 해주고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갖고있던 문제점도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문제점은 무엇일까</a:t>
            </a:r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lvl="1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시계열데이터를 인코딩하고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전달하는데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길이의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문제점이 잠재해 있는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아무리 입력 문장의 길이가 길다 하더라도 같은 길이의 벡터로 변환한다는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결국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정보가 벡터에 다 담기지 못하는 문제가 생긴다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개선하고 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개선해야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969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485253" y="1357169"/>
            <a:ext cx="6991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문장의 길이에 관계없이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정보를 고정 길이의 벡터로 밀어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F12243-1AAE-4D16-B54C-76E9592B0AAD}"/>
              </a:ext>
            </a:extLst>
          </p:cNvPr>
          <p:cNvGrpSpPr/>
          <p:nvPr/>
        </p:nvGrpSpPr>
        <p:grpSpPr>
          <a:xfrm>
            <a:off x="6061903" y="287592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AD52A7-72CD-4C79-8034-F1DE59D0BEA5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BE8E821-F6A3-4C1F-9202-70DB55A063DF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2426F7-510F-47AF-A541-62EFF043BBB5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16D0E1E-1E30-4A3D-939B-D1A2497329B6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7F6AC3-BDDB-4D70-9BD5-9338C5431080}"/>
              </a:ext>
            </a:extLst>
          </p:cNvPr>
          <p:cNvSpPr txBox="1"/>
          <p:nvPr/>
        </p:nvSpPr>
        <p:spPr>
          <a:xfrm>
            <a:off x="1575805" y="286053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53BEF-A1AA-4EDA-8765-0B7CBDC86680}"/>
              </a:ext>
            </a:extLst>
          </p:cNvPr>
          <p:cNvSpPr txBox="1"/>
          <p:nvPr/>
        </p:nvSpPr>
        <p:spPr>
          <a:xfrm>
            <a:off x="615607" y="4153857"/>
            <a:ext cx="3050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아무튼 어두컴컴하고 축축한 데서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야옹야옹 울고 있었던 것만은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분명히 기억한다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/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00DF18-9C6D-4230-8D71-0519A16A11C5}"/>
              </a:ext>
            </a:extLst>
          </p:cNvPr>
          <p:cNvGrpSpPr/>
          <p:nvPr/>
        </p:nvGrpSpPr>
        <p:grpSpPr>
          <a:xfrm>
            <a:off x="6061902" y="441546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06A7E8-B1EA-4B72-BFC6-9393AFCFFFD8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73CD14A-C4FC-4B00-945B-90C348639CB2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C3C260-38AE-4D7B-8CB1-ECFE1B58BEFF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12A200-B12E-4225-884D-A7B8160485AC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BFEDB7-8758-4A53-88AC-054AAF8FEF91}"/>
              </a:ext>
            </a:extLst>
          </p:cNvPr>
          <p:cNvSpPr/>
          <p:nvPr/>
        </p:nvSpPr>
        <p:spPr>
          <a:xfrm>
            <a:off x="4295082" y="281309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F8BD05-C0AB-4B9D-B6F7-B32DB974B24A}"/>
              </a:ext>
            </a:extLst>
          </p:cNvPr>
          <p:cNvSpPr/>
          <p:nvPr/>
        </p:nvSpPr>
        <p:spPr>
          <a:xfrm>
            <a:off x="4295081" y="435263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3E24A3-D2AF-4759-A034-3B848F369601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527945" y="302981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414D7C6-5259-47E5-9FF0-7314EEDA4A2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666442" y="3029815"/>
            <a:ext cx="62864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BF8B3A-4F90-4172-8C57-3866EA45D1BA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3666442" y="4569355"/>
            <a:ext cx="62863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DCBC81-090B-4BF1-AC28-EB6AF60C435D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5527944" y="456935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5419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9762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출력의 길이를 입력 문장의 길이에 따라 바꿔주는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그러기 위해서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모두 이용하는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단어가 입력되었으면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벡터를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각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상태에는 어떤 정보가 담겨있을까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직전에 입력된 단어에 대한 정보가 많이 포함되어 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행렬은 각 단어에 해당하는 벡터들의 집합일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577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구름 28">
            <a:extLst>
              <a:ext uri="{FF2B5EF4-FFF2-40B4-BE49-F238E27FC236}">
                <a16:creationId xmlns:a16="http://schemas.microsoft.com/office/drawing/2014/main" id="{31F89E8C-28E4-4868-9286-88211EA5BCB7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구름 29">
            <a:extLst>
              <a:ext uri="{FF2B5EF4-FFF2-40B4-BE49-F238E27FC236}">
                <a16:creationId xmlns:a16="http://schemas.microsoft.com/office/drawing/2014/main" id="{34BA7A0B-3074-420C-B287-F46A5F137E7A}"/>
              </a:ext>
            </a:extLst>
          </p:cNvPr>
          <p:cNvSpPr/>
          <p:nvPr/>
        </p:nvSpPr>
        <p:spPr>
          <a:xfrm rot="327991">
            <a:off x="5981685" y="292409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8E346BDC-A8DD-4845-BB2E-12C7A7C9605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계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산 그래프의 역전파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blipFill>
                <a:blip r:embed="rId3"/>
                <a:stretch>
                  <a:fillRect l="-752" t="-7576" r="-175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71066" y="2436644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771065" y="3838990"/>
            <a:ext cx="1094576" cy="846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4423133" y="358323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87258" y="3570140"/>
            <a:ext cx="873633" cy="13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9231" r="-4615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DB4E65-8347-48BA-9DD3-C5C34011EAF7}"/>
              </a:ext>
            </a:extLst>
          </p:cNvPr>
          <p:cNvCxnSpPr>
            <a:cxnSpLocks/>
          </p:cNvCxnSpPr>
          <p:nvPr/>
        </p:nvCxnSpPr>
        <p:spPr>
          <a:xfrm flipH="1">
            <a:off x="7758926" y="3690610"/>
            <a:ext cx="9019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F99598-00FD-48CE-B492-F376CB6E0639}"/>
              </a:ext>
            </a:extLst>
          </p:cNvPr>
          <p:cNvCxnSpPr>
            <a:cxnSpLocks/>
          </p:cNvCxnSpPr>
          <p:nvPr/>
        </p:nvCxnSpPr>
        <p:spPr>
          <a:xfrm flipH="1">
            <a:off x="4423133" y="3690610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CEFEE6-C189-490B-92B9-66A2696F2566}"/>
              </a:ext>
            </a:extLst>
          </p:cNvPr>
          <p:cNvCxnSpPr>
            <a:cxnSpLocks/>
          </p:cNvCxnSpPr>
          <p:nvPr/>
        </p:nvCxnSpPr>
        <p:spPr>
          <a:xfrm flipH="1" flipV="1">
            <a:off x="2740601" y="2551099"/>
            <a:ext cx="1029390" cy="9032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93A7E-A3A1-4C60-8E51-7F9C59A7A5B4}"/>
              </a:ext>
            </a:extLst>
          </p:cNvPr>
          <p:cNvCxnSpPr>
            <a:cxnSpLocks/>
          </p:cNvCxnSpPr>
          <p:nvPr/>
        </p:nvCxnSpPr>
        <p:spPr>
          <a:xfrm flipH="1">
            <a:off x="2771066" y="3947758"/>
            <a:ext cx="1094576" cy="8843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/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/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/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/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69772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6515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모두 이용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3CB97653-F078-443A-B4ED-896AFFF7BD40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87BF7A-2DDE-465A-BCF7-7F2FA8037837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247D4B-495F-4914-B811-D01ADF1F58C9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5BDF97-0DFC-475E-80F3-B79B44B4BECC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694D4B63-1B03-4BBB-8966-C1AF75EDF87E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AC9CAD-7A5E-4871-8174-C9629C0FE9BF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971A96-16EB-4F52-92A4-CB9E62D58C69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B9BEB8-3230-4547-876A-FF0E9085735B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51962B2E-B498-4825-B667-3353D2F0FD28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02A3C3-8375-4D7C-90F4-01C69146B121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0017B-00BD-40CF-B8D2-501E204DED89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FDD6B9-F5DA-4BE8-A3F6-71918E1B201C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E5F008C3-719E-40CA-BEBA-0CE0FD1F691C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869C63D-D3D3-4AC6-B5FF-800106257F73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576C1F4-1D1A-453A-B1DD-2CDDB4232A74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1E215B-958B-46D4-83E0-61180908CC96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0FAB8D81-889B-441E-9E11-8E596402059C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B4D914-9117-4A1F-BD74-E27C729CDADC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829D66-8212-4183-8D6C-73BCE21C582E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6B464C7-579E-4965-A1EF-8E6ABCD1F4E9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CA981C8-ED01-4381-AE21-26CFF42E8945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1FE2552-1E6B-43DE-8206-0E56D08B0799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C8C5D97-718C-4577-AA03-032B0626EEA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C0D95E4-0DD5-40E5-B14E-1CC9BFA574B9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01167F2D-32D5-4CFF-A06C-EAFD291F1466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B3DC394-3D43-47F8-B74D-32B13233500A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9E87DCC-DFC7-407F-896E-69C87D99A15F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A6BD80-D3FD-42D1-AA5C-3A70F241FB27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FACF53C-7864-42F0-8F8E-0273EE08C967}"/>
              </a:ext>
            </a:extLst>
          </p:cNvPr>
          <p:cNvCxnSpPr>
            <a:cxnSpLocks/>
            <a:stCxn id="71" idx="6"/>
            <a:endCxn id="6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1D7E758-7C35-4B20-B95B-23A929553402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4A2551D-9AB7-4959-8B12-B0FC031A2927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76759A1-4B9B-4CF0-BE1B-0DD49CAA295D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07B11F-62DE-44A9-924F-38B8F3E0ECF4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CF4D62F-B588-4CBA-87A7-7283E52714B3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9E725E8-4536-4E8E-A8DF-2C09DB9246C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AE7E64A9-9C8E-403C-B5B0-6F8915694AA6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C376574-7C89-4260-9228-BC622633414B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F831A28-4A0C-412D-9049-89425455A189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C4D9D51-25DA-4CD9-BE1E-7A5A9205FB94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4E018297-ADD6-4D31-8EB5-4D261563B0AD}"/>
              </a:ext>
            </a:extLst>
          </p:cNvPr>
          <p:cNvCxnSpPr>
            <a:cxnSpLocks/>
            <a:stCxn id="82" idx="6"/>
            <a:endCxn id="12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8E076A92-D1AB-4A29-AC10-0DEF866B7723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CFB5620-0556-4D25-A5AF-24CA795B3705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66A1D2C-92E7-4AE0-8C60-BE66D3965F93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D9BE776-DA9C-4710-AF94-5A1C2935E11C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5150B45-2898-40FB-9763-ED601122FE7A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3E457FB-6ED0-499B-A462-93F67E9CFF5F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4FE771D9-5049-4E5D-93C4-FA8E6E4D4C49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D998806-8537-432E-A38C-6C21F2595F33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E5F52E1-BD80-4EB4-8635-7F82B266C4E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C7855D6-4C9A-481D-B046-FB453F4E96E1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FBD65000-6A41-410F-9FA0-958015748B60}"/>
              </a:ext>
            </a:extLst>
          </p:cNvPr>
          <p:cNvCxnSpPr>
            <a:cxnSpLocks/>
            <a:stCxn id="93" idx="6"/>
            <a:endCxn id="18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4839DA1A-320E-47B2-A999-EC8776AEF4A8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B00D5B0-F056-4B1A-B3CE-3F85FDDCC7F9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50CD907-417C-4EF0-984F-9FC3CF203358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492E961-E27C-4AD6-80A3-07E46ABB46F6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C0F072F-B82D-4E38-AB29-7F5D2459725A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CBEE9FF-8DD1-481C-9C9D-B7E0F5E7CADD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AE999AD7-A517-449E-BBD1-73B2D7931DF3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3943312-B272-47C4-8A66-DC9E98B28522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A34607C-F20D-4C42-99F4-57300879F270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DFEB8D6-BA1B-41A0-9C7A-B609773E8E16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429B3AD0-C557-4065-9D09-4CAEE821E0F2}"/>
              </a:ext>
            </a:extLst>
          </p:cNvPr>
          <p:cNvCxnSpPr>
            <a:cxnSpLocks/>
            <a:stCxn id="104" idx="6"/>
            <a:endCxn id="24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295523B0-63AB-4C63-A04B-F2CD9208AB1E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78D5B44-48F6-4475-8A5E-36C63FD4E614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1D9841B-79AD-4AF5-BD7C-83BF3EF2F45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0CBD28B-BA8D-4F97-9ED3-4B31FA6DB6A2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C9A5792-BC6A-4F33-8BD6-7ADD980E8DB2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1AA2481-3559-4BEF-B748-9B60636013AA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A388D3-38EF-42B6-B656-CD0C18D0700F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C066FC4-2EB3-4218-ABF8-78627952FAF4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8B6D98B1-EEE8-47E7-8BEB-C4F7956B6A34}"/>
              </a:ext>
            </a:extLst>
          </p:cNvPr>
          <p:cNvCxnSpPr>
            <a:cxnSpLocks/>
            <a:stCxn id="115" idx="6"/>
            <a:endCxn id="30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2B1F56DE-9F9A-474F-9AC7-714ABBA1B29B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8B3BFFA-B961-483E-8CF1-5568CD1E07C5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81D68B-6174-4A7B-96D5-9689DD081D26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8C58A-B4FC-4862-8435-A3BCC2C3E1B6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049B41-BEA6-421E-BE16-1F5928EB149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EDEA29-2CBE-43C4-A639-0FE793E6658E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70ABF-10D3-4F08-B7E0-3F0326692EBF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9" name="연결선: 구부러짐 7188">
            <a:extLst>
              <a:ext uri="{FF2B5EF4-FFF2-40B4-BE49-F238E27FC236}">
                <a16:creationId xmlns:a16="http://schemas.microsoft.com/office/drawing/2014/main" id="{E908D02B-6F32-409A-9E7B-A2B11BF80556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8B8FE26A-D1E8-4363-A1C4-94D9B2061D8B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구부러짐 151">
            <a:extLst>
              <a:ext uri="{FF2B5EF4-FFF2-40B4-BE49-F238E27FC236}">
                <a16:creationId xmlns:a16="http://schemas.microsoft.com/office/drawing/2014/main" id="{7BB17D2A-7D94-4D55-AFF5-E37B0EF61328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구부러짐 154">
            <a:extLst>
              <a:ext uri="{FF2B5EF4-FFF2-40B4-BE49-F238E27FC236}">
                <a16:creationId xmlns:a16="http://schemas.microsoft.com/office/drawing/2014/main" id="{46CD34D5-7A27-48EB-904E-FFE9EBFB1E98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구부러짐 157">
            <a:extLst>
              <a:ext uri="{FF2B5EF4-FFF2-40B4-BE49-F238E27FC236}">
                <a16:creationId xmlns:a16="http://schemas.microsoft.com/office/drawing/2014/main" id="{B02DB3EB-1036-40CE-A95C-D05772AB5338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3" name="그룹 7202">
            <a:extLst>
              <a:ext uri="{FF2B5EF4-FFF2-40B4-BE49-F238E27FC236}">
                <a16:creationId xmlns:a16="http://schemas.microsoft.com/office/drawing/2014/main" id="{48493AF4-F845-4411-823B-8DA62F670053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9A713676-602B-4F35-B54A-E0B0104B036F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631285C-4B3D-4826-B112-AF8FF67D512B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7590F10-D79D-416A-9417-231AAEF9E663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1522F6E-6A26-4598-855A-3EE8B7B9B8ED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8325FF5F-A608-4424-8864-43FC64CB6CEE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EAC8E12-7641-47FF-BE94-1C9E37A1BC39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6D05A7E-AEE0-4F23-997A-6D615A717A35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7A4338E-D011-4190-B686-56C4C5CED617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0AA7EAF-4EC2-4159-90E6-49A8244495C3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0" name="그룹 7199">
            <a:extLst>
              <a:ext uri="{FF2B5EF4-FFF2-40B4-BE49-F238E27FC236}">
                <a16:creationId xmlns:a16="http://schemas.microsoft.com/office/drawing/2014/main" id="{01B44E8F-844F-473C-9316-C085FD575F1C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122420F3-1F24-430B-A884-5C164BBD08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2CC954B-9909-494C-A767-D46B8D4E9F0D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994CF379-5CB7-451E-B53B-EFF3E8755422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79F74D5-9D73-435F-B838-D939C564E804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1" name="그룹 7200">
            <a:extLst>
              <a:ext uri="{FF2B5EF4-FFF2-40B4-BE49-F238E27FC236}">
                <a16:creationId xmlns:a16="http://schemas.microsoft.com/office/drawing/2014/main" id="{B2626F28-4BD3-4D70-848E-CBEE547D5F9F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9D0B8E9-4DA8-440A-A277-E01F89BD7C3C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FCCBD12B-B911-40E0-8E2A-7291F9588C3B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15FC75B5-BB77-4EE3-BEE3-FA86FE8DB2CC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87CA8D0-EAB4-4B0B-B59D-596E9287D7A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2" name="그룹 7201">
            <a:extLst>
              <a:ext uri="{FF2B5EF4-FFF2-40B4-BE49-F238E27FC236}">
                <a16:creationId xmlns:a16="http://schemas.microsoft.com/office/drawing/2014/main" id="{73C1C641-DF57-4B1A-8814-E9A189B1EFE3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09921877-4DFA-4C61-9DF3-007D3408B062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62B6D8A-458F-4B0A-AC28-F5C63372E04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A5D77378-EEC7-4545-8E8A-151AB7584225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CB8D6B22-968A-427E-B939-BC0BF419B6DA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6366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34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수만큼의 벡터를 포함하며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벡터는 해당 단어에 대한 정보를 많이 포함한다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216116" y="4389560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645003" y="355961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261435" y="3993052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BD7C17-C468-4D7B-AF55-9C716F901ABA}"/>
              </a:ext>
            </a:extLst>
          </p:cNvPr>
          <p:cNvGrpSpPr/>
          <p:nvPr/>
        </p:nvGrpSpPr>
        <p:grpSpPr>
          <a:xfrm>
            <a:off x="5482389" y="2342151"/>
            <a:ext cx="1963442" cy="1319463"/>
            <a:chOff x="5482389" y="2109537"/>
            <a:chExt cx="1963442" cy="13194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77DDC6-158D-44FB-BBD7-297BB846B78E}"/>
                </a:ext>
              </a:extLst>
            </p:cNvPr>
            <p:cNvGrpSpPr/>
            <p:nvPr/>
          </p:nvGrpSpPr>
          <p:grpSpPr>
            <a:xfrm>
              <a:off x="5602062" y="2204929"/>
              <a:ext cx="770662" cy="1124782"/>
              <a:chOff x="8224948" y="1659485"/>
              <a:chExt cx="741944" cy="1082868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9A713676-602B-4F35-B54A-E0B0104B036F}"/>
                  </a:ext>
                </a:extLst>
              </p:cNvPr>
              <p:cNvSpPr/>
              <p:nvPr/>
            </p:nvSpPr>
            <p:spPr>
              <a:xfrm>
                <a:off x="822494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6631285C-4B3D-4826-B112-AF8FF67D512B}"/>
                  </a:ext>
                </a:extLst>
              </p:cNvPr>
              <p:cNvSpPr/>
              <p:nvPr/>
            </p:nvSpPr>
            <p:spPr>
              <a:xfrm>
                <a:off x="8429483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57590F10-D79D-416A-9417-231AAEF9E663}"/>
                  </a:ext>
                </a:extLst>
              </p:cNvPr>
              <p:cNvSpPr/>
              <p:nvPr/>
            </p:nvSpPr>
            <p:spPr>
              <a:xfrm>
                <a:off x="863401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1522F6E-6A26-4598-855A-3EE8B7B9B8ED}"/>
                  </a:ext>
                </a:extLst>
              </p:cNvPr>
              <p:cNvSpPr/>
              <p:nvPr/>
            </p:nvSpPr>
            <p:spPr>
              <a:xfrm>
                <a:off x="8838554" y="165948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CEAC8E12-7641-47FF-BE94-1C9E37A1BC39}"/>
                  </a:ext>
                </a:extLst>
              </p:cNvPr>
              <p:cNvSpPr/>
              <p:nvPr/>
            </p:nvSpPr>
            <p:spPr>
              <a:xfrm>
                <a:off x="8224948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6D05A7E-AEE0-4F23-997A-6D615A717A35}"/>
                  </a:ext>
                </a:extLst>
              </p:cNvPr>
              <p:cNvSpPr/>
              <p:nvPr/>
            </p:nvSpPr>
            <p:spPr>
              <a:xfrm>
                <a:off x="8429483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7A4338E-D011-4190-B686-56C4C5CED617}"/>
                  </a:ext>
                </a:extLst>
              </p:cNvPr>
              <p:cNvSpPr/>
              <p:nvPr/>
            </p:nvSpPr>
            <p:spPr>
              <a:xfrm>
                <a:off x="8634018" y="1898117"/>
                <a:ext cx="128338" cy="128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E0AA7EAF-4EC2-4159-90E6-49A8244495C3}"/>
                  </a:ext>
                </a:extLst>
              </p:cNvPr>
              <p:cNvSpPr/>
              <p:nvPr/>
            </p:nvSpPr>
            <p:spPr>
              <a:xfrm>
                <a:off x="8838554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22420F3-1F24-430B-A884-5C164BBD08EC}"/>
                  </a:ext>
                </a:extLst>
              </p:cNvPr>
              <p:cNvSpPr/>
              <p:nvPr/>
            </p:nvSpPr>
            <p:spPr>
              <a:xfrm>
                <a:off x="8224948" y="2136750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2CC954B-9909-494C-A767-D46B8D4E9F0D}"/>
                  </a:ext>
                </a:extLst>
              </p:cNvPr>
              <p:cNvSpPr/>
              <p:nvPr/>
            </p:nvSpPr>
            <p:spPr>
              <a:xfrm>
                <a:off x="8429483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994CF379-5CB7-451E-B53B-EFF3E8755422}"/>
                  </a:ext>
                </a:extLst>
              </p:cNvPr>
              <p:cNvSpPr/>
              <p:nvPr/>
            </p:nvSpPr>
            <p:spPr>
              <a:xfrm>
                <a:off x="8634018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F79F74D5-9D73-435F-B838-D939C564E804}"/>
                  </a:ext>
                </a:extLst>
              </p:cNvPr>
              <p:cNvSpPr/>
              <p:nvPr/>
            </p:nvSpPr>
            <p:spPr>
              <a:xfrm>
                <a:off x="8838554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39D0B8E9-4DA8-440A-A277-E01F89BD7C3C}"/>
                  </a:ext>
                </a:extLst>
              </p:cNvPr>
              <p:cNvSpPr/>
              <p:nvPr/>
            </p:nvSpPr>
            <p:spPr>
              <a:xfrm>
                <a:off x="822494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FCCBD12B-B911-40E0-8E2A-7291F9588C3B}"/>
                  </a:ext>
                </a:extLst>
              </p:cNvPr>
              <p:cNvSpPr/>
              <p:nvPr/>
            </p:nvSpPr>
            <p:spPr>
              <a:xfrm>
                <a:off x="8429483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15FC75B5-BB77-4EE3-BEE3-FA86FE8DB2CC}"/>
                  </a:ext>
                </a:extLst>
              </p:cNvPr>
              <p:cNvSpPr/>
              <p:nvPr/>
            </p:nvSpPr>
            <p:spPr>
              <a:xfrm>
                <a:off x="863401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87CA8D0-EAB4-4B0B-B59D-596E9287D7A9}"/>
                  </a:ext>
                </a:extLst>
              </p:cNvPr>
              <p:cNvSpPr/>
              <p:nvPr/>
            </p:nvSpPr>
            <p:spPr>
              <a:xfrm>
                <a:off x="8838554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09921877-4DFA-4C61-9DF3-007D3408B062}"/>
                  </a:ext>
                </a:extLst>
              </p:cNvPr>
              <p:cNvSpPr/>
              <p:nvPr/>
            </p:nvSpPr>
            <p:spPr>
              <a:xfrm>
                <a:off x="8224948" y="261401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E62B6D8A-458F-4B0A-AC28-F5C63372E04E}"/>
                  </a:ext>
                </a:extLst>
              </p:cNvPr>
              <p:cNvSpPr/>
              <p:nvPr/>
            </p:nvSpPr>
            <p:spPr>
              <a:xfrm>
                <a:off x="8429483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A5D77378-EEC7-4545-8E8A-151AB7584225}"/>
                  </a:ext>
                </a:extLst>
              </p:cNvPr>
              <p:cNvSpPr/>
              <p:nvPr/>
            </p:nvSpPr>
            <p:spPr>
              <a:xfrm>
                <a:off x="8634018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CB8D6B22-968A-427E-B939-BC0BF419B6DA}"/>
                  </a:ext>
                </a:extLst>
              </p:cNvPr>
              <p:cNvSpPr/>
              <p:nvPr/>
            </p:nvSpPr>
            <p:spPr>
              <a:xfrm>
                <a:off x="8838554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404777-51DC-49FA-BCBE-BA4DDC2EE025}"/>
                </a:ext>
              </a:extLst>
            </p:cNvPr>
            <p:cNvGrpSpPr/>
            <p:nvPr/>
          </p:nvGrpSpPr>
          <p:grpSpPr>
            <a:xfrm>
              <a:off x="5482389" y="2109537"/>
              <a:ext cx="48127" cy="1319463"/>
              <a:chOff x="5482389" y="2109537"/>
              <a:chExt cx="48127" cy="131946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0A2D11F-C371-429F-96E6-0DC66A120A2F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2B07E7F0-5A5F-4D55-B49A-BDF65D714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E1772E1-658C-4478-9CD5-3FB6A83EB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B071417-2AF7-4B85-815B-D60EB2D33F3E}"/>
                </a:ext>
              </a:extLst>
            </p:cNvPr>
            <p:cNvGrpSpPr/>
            <p:nvPr/>
          </p:nvGrpSpPr>
          <p:grpSpPr>
            <a:xfrm flipH="1">
              <a:off x="6444921" y="2109537"/>
              <a:ext cx="48127" cy="1319463"/>
              <a:chOff x="5482389" y="2109537"/>
              <a:chExt cx="48127" cy="1319463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D0A1FF60-3949-4444-91EE-AB9925F56E79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E7159380-C3DB-4F65-9AA7-F06348886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C1EE074A-B05E-4C3A-95E7-1314449C6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F72491-ED85-4F4A-A6B2-C53A45E39095}"/>
                </a:ext>
              </a:extLst>
            </p:cNvPr>
            <p:cNvSpPr txBox="1"/>
            <p:nvPr/>
          </p:nvSpPr>
          <p:spPr>
            <a:xfrm>
              <a:off x="6845987" y="2133082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나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3C6EA-0F5C-437B-87E4-93E77DE1C920}"/>
                </a:ext>
              </a:extLst>
            </p:cNvPr>
            <p:cNvSpPr txBox="1"/>
            <p:nvPr/>
          </p:nvSpPr>
          <p:spPr>
            <a:xfrm>
              <a:off x="6845987" y="238227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183EF3-5ACE-4FBB-85DD-758FCA7B9EFF}"/>
                </a:ext>
              </a:extLst>
            </p:cNvPr>
            <p:cNvSpPr txBox="1"/>
            <p:nvPr/>
          </p:nvSpPr>
          <p:spPr>
            <a:xfrm>
              <a:off x="6845987" y="2631464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992227D-8416-4EC2-9745-A8DF0E52F138}"/>
                </a:ext>
              </a:extLst>
            </p:cNvPr>
            <p:cNvSpPr txBox="1"/>
            <p:nvPr/>
          </p:nvSpPr>
          <p:spPr>
            <a:xfrm>
              <a:off x="6845987" y="2880655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로소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6F5B0F7-F839-4641-9AA9-DF58F321BF69}"/>
                </a:ext>
              </a:extLst>
            </p:cNvPr>
            <p:cNvSpPr txBox="1"/>
            <p:nvPr/>
          </p:nvSpPr>
          <p:spPr>
            <a:xfrm>
              <a:off x="6845987" y="3129847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이다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B2B7275-C051-420B-9A11-A958F3BB0342}"/>
                </a:ext>
              </a:extLst>
            </p:cNvPr>
            <p:cNvCxnSpPr>
              <a:stCxn id="167" idx="6"/>
              <a:endCxn id="150" idx="1"/>
            </p:cNvCxnSpPr>
            <p:nvPr/>
          </p:nvCxnSpPr>
          <p:spPr>
            <a:xfrm>
              <a:off x="6372724" y="2271582"/>
              <a:ext cx="4732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A334-19A9-4B5D-AFC8-6C8AF5ECE508}"/>
                </a:ext>
              </a:extLst>
            </p:cNvPr>
            <p:cNvCxnSpPr>
              <a:cxnSpLocks/>
              <a:stCxn id="172" idx="6"/>
              <a:endCxn id="151" idx="1"/>
            </p:cNvCxnSpPr>
            <p:nvPr/>
          </p:nvCxnSpPr>
          <p:spPr>
            <a:xfrm>
              <a:off x="6372724" y="2519451"/>
              <a:ext cx="473263" cy="132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8A7EB86-5FDB-4E36-8A62-62FAFAE69822}"/>
                </a:ext>
              </a:extLst>
            </p:cNvPr>
            <p:cNvCxnSpPr>
              <a:cxnSpLocks/>
              <a:stCxn id="177" idx="6"/>
              <a:endCxn id="153" idx="1"/>
            </p:cNvCxnSpPr>
            <p:nvPr/>
          </p:nvCxnSpPr>
          <p:spPr>
            <a:xfrm>
              <a:off x="6372724" y="2767320"/>
              <a:ext cx="473263" cy="26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6ECD073-D614-49E7-AD3C-871FDFCD67C1}"/>
                </a:ext>
              </a:extLst>
            </p:cNvPr>
            <p:cNvCxnSpPr>
              <a:cxnSpLocks/>
              <a:stCxn id="182" idx="6"/>
              <a:endCxn id="154" idx="1"/>
            </p:cNvCxnSpPr>
            <p:nvPr/>
          </p:nvCxnSpPr>
          <p:spPr>
            <a:xfrm>
              <a:off x="6372724" y="3015189"/>
              <a:ext cx="473263" cy="396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1BA418A4-63E8-4C48-9C71-58302A7486D1}"/>
                </a:ext>
              </a:extLst>
            </p:cNvPr>
            <p:cNvCxnSpPr>
              <a:cxnSpLocks/>
              <a:stCxn id="187" idx="6"/>
              <a:endCxn id="156" idx="1"/>
            </p:cNvCxnSpPr>
            <p:nvPr/>
          </p:nvCxnSpPr>
          <p:spPr>
            <a:xfrm>
              <a:off x="6372724" y="3263058"/>
              <a:ext cx="473263" cy="528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3976299" y="2278156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9390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195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각 단어에 대응하는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 출력하면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전달되어 시계열 변환이 이루어진다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은닉상태만을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이용하는 것이 아닌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전부 활용할 수 있도록 만드는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전에 인간이 문장을 번역할 때 머릿속에서 어떤 일이 일어날까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주목하여 그 단어의 변환을 수시로 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재현해야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출력의 여러 단어 중 어떤 단어끼리 서로 관련되어 있는가를 학습시켜야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정보에만 주목하여 그 정보로부터 시계열 변환을 수행해야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이라고 부른다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24216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405856" y="4465759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834743" y="3635813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451175" y="4069251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4166039" y="2354355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C2A464-6F51-4EF2-83FB-2062FE844945}"/>
              </a:ext>
            </a:extLst>
          </p:cNvPr>
          <p:cNvSpPr/>
          <p:nvPr/>
        </p:nvSpPr>
        <p:spPr>
          <a:xfrm>
            <a:off x="5447497" y="285559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958E5A-C862-4D0D-9209-B2406913593A}"/>
              </a:ext>
            </a:extLst>
          </p:cNvPr>
          <p:cNvSpPr txBox="1"/>
          <p:nvPr/>
        </p:nvSpPr>
        <p:spPr>
          <a:xfrm>
            <a:off x="5407787" y="2149506"/>
            <a:ext cx="13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7A8E7ED-88D0-44A3-8314-D46A7D277A50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H="1" flipV="1">
            <a:off x="6063928" y="2488060"/>
            <a:ext cx="1" cy="3675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2452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D01FF56-5EDB-4B67-82BB-38A171BD3A51}"/>
              </a:ext>
            </a:extLst>
          </p:cNvPr>
          <p:cNvSpPr/>
          <p:nvPr/>
        </p:nvSpPr>
        <p:spPr>
          <a:xfrm>
            <a:off x="2558137" y="4251161"/>
            <a:ext cx="643469" cy="19204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174759" y="5155407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532730" y="4462692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47235" y="4824461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F561E95-7189-4E87-A34D-E7E8A23567F9}"/>
              </a:ext>
            </a:extLst>
          </p:cNvPr>
          <p:cNvSpPr/>
          <p:nvPr/>
        </p:nvSpPr>
        <p:spPr>
          <a:xfrm>
            <a:off x="2608515" y="3607389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EB4938-D990-48AB-9DBC-FC8D4FEF1007}"/>
              </a:ext>
            </a:extLst>
          </p:cNvPr>
          <p:cNvSpPr/>
          <p:nvPr/>
        </p:nvSpPr>
        <p:spPr>
          <a:xfrm>
            <a:off x="2760026" y="360738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E1E8EEC-AA06-4155-9496-EE61B22415C3}"/>
              </a:ext>
            </a:extLst>
          </p:cNvPr>
          <p:cNvSpPr/>
          <p:nvPr/>
        </p:nvSpPr>
        <p:spPr>
          <a:xfrm>
            <a:off x="2911537" y="360738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8AEF382-FC76-4738-8F23-2C0642A81FA1}"/>
              </a:ext>
            </a:extLst>
          </p:cNvPr>
          <p:cNvSpPr/>
          <p:nvPr/>
        </p:nvSpPr>
        <p:spPr>
          <a:xfrm>
            <a:off x="3063049" y="360738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93B553-5336-48E8-B267-3F2A7872E60E}"/>
              </a:ext>
            </a:extLst>
          </p:cNvPr>
          <p:cNvSpPr/>
          <p:nvPr/>
        </p:nvSpPr>
        <p:spPr>
          <a:xfrm>
            <a:off x="2608515" y="378058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96673A7-9100-485D-B3EA-71FA6CBA72A0}"/>
              </a:ext>
            </a:extLst>
          </p:cNvPr>
          <p:cNvSpPr/>
          <p:nvPr/>
        </p:nvSpPr>
        <p:spPr>
          <a:xfrm>
            <a:off x="2760026" y="378058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BEDF791-696E-47CC-B2F0-98A0388DFAEA}"/>
              </a:ext>
            </a:extLst>
          </p:cNvPr>
          <p:cNvSpPr/>
          <p:nvPr/>
        </p:nvSpPr>
        <p:spPr>
          <a:xfrm>
            <a:off x="2911537" y="3780584"/>
            <a:ext cx="95067" cy="9314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C3BC51-C24F-4EDC-98E5-E14A32E03C13}"/>
              </a:ext>
            </a:extLst>
          </p:cNvPr>
          <p:cNvSpPr/>
          <p:nvPr/>
        </p:nvSpPr>
        <p:spPr>
          <a:xfrm>
            <a:off x="3063049" y="3780584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458E35B-B600-4E45-9718-470EC6328C1A}"/>
              </a:ext>
            </a:extLst>
          </p:cNvPr>
          <p:cNvSpPr/>
          <p:nvPr/>
        </p:nvSpPr>
        <p:spPr>
          <a:xfrm>
            <a:off x="2608515" y="395377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726E8C7-32D6-42FD-B3AD-F0232ABAC28E}"/>
              </a:ext>
            </a:extLst>
          </p:cNvPr>
          <p:cNvSpPr/>
          <p:nvPr/>
        </p:nvSpPr>
        <p:spPr>
          <a:xfrm>
            <a:off x="2760026" y="395377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E77FEF0-4EA8-47DD-93C4-9A0E6A93D582}"/>
              </a:ext>
            </a:extLst>
          </p:cNvPr>
          <p:cNvSpPr/>
          <p:nvPr/>
        </p:nvSpPr>
        <p:spPr>
          <a:xfrm>
            <a:off x="2911537" y="395377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A5290E-7366-467E-B2B6-9355AF5E45A3}"/>
              </a:ext>
            </a:extLst>
          </p:cNvPr>
          <p:cNvSpPr/>
          <p:nvPr/>
        </p:nvSpPr>
        <p:spPr>
          <a:xfrm>
            <a:off x="3063049" y="3953779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0582F1C-D171-4559-950C-4BF589247F2A}"/>
              </a:ext>
            </a:extLst>
          </p:cNvPr>
          <p:cNvSpPr/>
          <p:nvPr/>
        </p:nvSpPr>
        <p:spPr>
          <a:xfrm>
            <a:off x="2608515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9EE3701-4C69-4019-9CF3-6CDCD0C228FC}"/>
              </a:ext>
            </a:extLst>
          </p:cNvPr>
          <p:cNvSpPr/>
          <p:nvPr/>
        </p:nvSpPr>
        <p:spPr>
          <a:xfrm>
            <a:off x="2760026" y="4126974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CA02088-6287-4801-8E22-A37F04FD7282}"/>
              </a:ext>
            </a:extLst>
          </p:cNvPr>
          <p:cNvSpPr/>
          <p:nvPr/>
        </p:nvSpPr>
        <p:spPr>
          <a:xfrm>
            <a:off x="2911537" y="412697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51AAA75-7A51-4565-B3B1-98097872DF62}"/>
              </a:ext>
            </a:extLst>
          </p:cNvPr>
          <p:cNvSpPr/>
          <p:nvPr/>
        </p:nvSpPr>
        <p:spPr>
          <a:xfrm>
            <a:off x="3063049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239AC7-43FE-4120-9A71-F5FBAF4D59AC}"/>
              </a:ext>
            </a:extLst>
          </p:cNvPr>
          <p:cNvSpPr/>
          <p:nvPr/>
        </p:nvSpPr>
        <p:spPr>
          <a:xfrm>
            <a:off x="2608515" y="4300170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141AAF5-51BA-43AE-989A-36A423C83700}"/>
              </a:ext>
            </a:extLst>
          </p:cNvPr>
          <p:cNvSpPr/>
          <p:nvPr/>
        </p:nvSpPr>
        <p:spPr>
          <a:xfrm>
            <a:off x="2760026" y="4300170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62DC8E9-2F10-4E14-829E-A765FB4720F3}"/>
              </a:ext>
            </a:extLst>
          </p:cNvPr>
          <p:cNvSpPr/>
          <p:nvPr/>
        </p:nvSpPr>
        <p:spPr>
          <a:xfrm>
            <a:off x="2911537" y="4300170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F1AC6B5-67DA-4588-ABC7-7D97DFB3292A}"/>
              </a:ext>
            </a:extLst>
          </p:cNvPr>
          <p:cNvSpPr/>
          <p:nvPr/>
        </p:nvSpPr>
        <p:spPr>
          <a:xfrm>
            <a:off x="3063049" y="4300170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322BE-30D2-4ECE-BA2F-B4821DCB1FD8}"/>
              </a:ext>
            </a:extLst>
          </p:cNvPr>
          <p:cNvGrpSpPr/>
          <p:nvPr/>
        </p:nvGrpSpPr>
        <p:grpSpPr>
          <a:xfrm>
            <a:off x="2523170" y="3540735"/>
            <a:ext cx="34322" cy="921957"/>
            <a:chOff x="5482389" y="2109537"/>
            <a:chExt cx="48127" cy="131946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9F0B2C1-4597-4F57-86E0-E12D8A600BF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FF2F760-F880-4674-BBD2-1AF9333E29FE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5BB5D4-8574-4E3C-B709-D952E30DA5B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8884D5-2114-45A5-99B4-C369786C8000}"/>
              </a:ext>
            </a:extLst>
          </p:cNvPr>
          <p:cNvGrpSpPr/>
          <p:nvPr/>
        </p:nvGrpSpPr>
        <p:grpSpPr>
          <a:xfrm flipH="1">
            <a:off x="3209604" y="3540735"/>
            <a:ext cx="34322" cy="921957"/>
            <a:chOff x="5482389" y="2109537"/>
            <a:chExt cx="48127" cy="131946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AA55CB8-2BD2-4D75-9B8B-AC8C78CDD11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663BF2-C1B6-4061-A124-8E34F6B17E1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C82819-F686-4338-A1B8-C3425691C77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526537" y="3495852"/>
            <a:ext cx="487539" cy="144614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/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blipFill>
                <a:blip r:embed="rId3"/>
                <a:stretch>
                  <a:fillRect l="-26531" r="-30612" b="-2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596192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3777497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3959277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73" idx="2"/>
          </p:cNvCxnSpPr>
          <p:nvPr/>
        </p:nvCxnSpPr>
        <p:spPr>
          <a:xfrm flipH="1" flipV="1">
            <a:off x="4571394" y="3354429"/>
            <a:ext cx="393832" cy="605695"/>
          </a:xfrm>
          <a:prstGeom prst="bentConnector4">
            <a:avLst>
              <a:gd name="adj1" fmla="val -1934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391319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596192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3769475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3951255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89" idx="2"/>
          </p:cNvCxnSpPr>
          <p:nvPr/>
        </p:nvCxnSpPr>
        <p:spPr>
          <a:xfrm flipH="1" flipV="1">
            <a:off x="5714723" y="3354429"/>
            <a:ext cx="387746" cy="596833"/>
          </a:xfrm>
          <a:prstGeom prst="bentConnector4">
            <a:avLst>
              <a:gd name="adj1" fmla="val -20686"/>
              <a:gd name="adj2" fmla="val 5359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596192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3778345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3949696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07" idx="2"/>
          </p:cNvCxnSpPr>
          <p:nvPr/>
        </p:nvCxnSpPr>
        <p:spPr>
          <a:xfrm flipH="1" flipV="1">
            <a:off x="6862675" y="3354429"/>
            <a:ext cx="386077" cy="595267"/>
          </a:xfrm>
          <a:prstGeom prst="bentConnector4">
            <a:avLst>
              <a:gd name="adj1" fmla="val -24931"/>
              <a:gd name="adj2" fmla="val 53605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596192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377834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396012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25" idx="2"/>
          </p:cNvCxnSpPr>
          <p:nvPr/>
        </p:nvCxnSpPr>
        <p:spPr>
          <a:xfrm flipH="1" flipV="1">
            <a:off x="8010627" y="3354429"/>
            <a:ext cx="384889" cy="605695"/>
          </a:xfrm>
          <a:prstGeom prst="bentConnector4">
            <a:avLst>
              <a:gd name="adj1" fmla="val -2500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596192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43" idx="2"/>
          </p:cNvCxnSpPr>
          <p:nvPr/>
        </p:nvCxnSpPr>
        <p:spPr>
          <a:xfrm flipH="1" flipV="1">
            <a:off x="9158580" y="3354429"/>
            <a:ext cx="390813" cy="577805"/>
          </a:xfrm>
          <a:prstGeom prst="bentConnector4">
            <a:avLst>
              <a:gd name="adj1" fmla="val -18472"/>
              <a:gd name="adj2" fmla="val 537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880852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880852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880852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880852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880852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4874358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4876733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4876733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4876733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4877572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704640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704640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704640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704640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704640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388931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39172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373542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390677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37249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390834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37305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39212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37394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39163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37345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blipFill>
                <a:blip r:embed="rId4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 flipV="1">
            <a:off x="3201606" y="3865229"/>
            <a:ext cx="977005" cy="481957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6706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14" idx="0"/>
            <a:endCxn id="74" idx="1"/>
          </p:cNvCxnSpPr>
          <p:nvPr/>
        </p:nvCxnSpPr>
        <p:spPr>
          <a:xfrm rot="5400000" flipH="1" flipV="1">
            <a:off x="2579697" y="3680306"/>
            <a:ext cx="487538" cy="2710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41FB91C1-140F-4903-A3F9-52460DCB1E76}"/>
              </a:ext>
            </a:extLst>
          </p:cNvPr>
          <p:cNvSpPr/>
          <p:nvPr/>
        </p:nvSpPr>
        <p:spPr>
          <a:xfrm>
            <a:off x="3492599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9BC83D58-F9E2-4062-A515-C77258BE0F9E}"/>
              </a:ext>
            </a:extLst>
          </p:cNvPr>
          <p:cNvCxnSpPr>
            <a:cxnSpLocks/>
            <a:stCxn id="189" idx="6"/>
          </p:cNvCxnSpPr>
          <p:nvPr/>
        </p:nvCxnSpPr>
        <p:spPr>
          <a:xfrm flipV="1">
            <a:off x="3577584" y="3379213"/>
            <a:ext cx="4973761" cy="530828"/>
          </a:xfrm>
          <a:prstGeom prst="bentConnector3">
            <a:avLst>
              <a:gd name="adj1" fmla="val 589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2" idx="1"/>
          </p:cNvCxnSpPr>
          <p:nvPr/>
        </p:nvCxnSpPr>
        <p:spPr>
          <a:xfrm flipH="1" flipV="1">
            <a:off x="4550424" y="4230641"/>
            <a:ext cx="414802" cy="655936"/>
          </a:xfrm>
          <a:prstGeom prst="bentConnector4">
            <a:avLst>
              <a:gd name="adj1" fmla="val -28039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160" idx="1"/>
          </p:cNvCxnSpPr>
          <p:nvPr/>
        </p:nvCxnSpPr>
        <p:spPr>
          <a:xfrm flipH="1" flipV="1">
            <a:off x="5693754" y="4230641"/>
            <a:ext cx="408715" cy="647074"/>
          </a:xfrm>
          <a:prstGeom prst="bentConnector4">
            <a:avLst>
              <a:gd name="adj1" fmla="val -26493"/>
              <a:gd name="adj2" fmla="val 5316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64" idx="1"/>
          </p:cNvCxnSpPr>
          <p:nvPr/>
        </p:nvCxnSpPr>
        <p:spPr>
          <a:xfrm flipH="1" flipV="1">
            <a:off x="6830219" y="4230641"/>
            <a:ext cx="418533" cy="645508"/>
          </a:xfrm>
          <a:prstGeom prst="bentConnector4">
            <a:avLst>
              <a:gd name="adj1" fmla="val -28747"/>
              <a:gd name="adj2" fmla="val 5317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68" idx="1"/>
          </p:cNvCxnSpPr>
          <p:nvPr/>
        </p:nvCxnSpPr>
        <p:spPr>
          <a:xfrm flipH="1" flipV="1">
            <a:off x="7966684" y="4230641"/>
            <a:ext cx="428832" cy="655936"/>
          </a:xfrm>
          <a:prstGeom prst="bentConnector4">
            <a:avLst>
              <a:gd name="adj1" fmla="val -25251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71" idx="1"/>
          </p:cNvCxnSpPr>
          <p:nvPr/>
        </p:nvCxnSpPr>
        <p:spPr>
          <a:xfrm flipH="1" flipV="1">
            <a:off x="9103149" y="4230641"/>
            <a:ext cx="446244" cy="628046"/>
          </a:xfrm>
          <a:prstGeom prst="bentConnector4">
            <a:avLst>
              <a:gd name="adj1" fmla="val -19773"/>
              <a:gd name="adj2" fmla="val 5326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0FC009E-047E-4D17-AE3D-4651040161C0}"/>
              </a:ext>
            </a:extLst>
          </p:cNvPr>
          <p:cNvGrpSpPr/>
          <p:nvPr/>
        </p:nvGrpSpPr>
        <p:grpSpPr>
          <a:xfrm>
            <a:off x="4148712" y="3670971"/>
            <a:ext cx="858267" cy="561613"/>
            <a:chOff x="4148712" y="3533485"/>
            <a:chExt cx="858267" cy="561613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CB144D43-A0AB-474E-BC8F-EAA062ED4BB6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AD9BE3E-E951-4ECB-B7BC-5ABF1D2731BD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BD28207-F56E-4212-95EC-2A09946D1E96}"/>
              </a:ext>
            </a:extLst>
          </p:cNvPr>
          <p:cNvGrpSpPr/>
          <p:nvPr/>
        </p:nvGrpSpPr>
        <p:grpSpPr>
          <a:xfrm>
            <a:off x="5292042" y="3670971"/>
            <a:ext cx="858267" cy="561613"/>
            <a:chOff x="4148712" y="3533485"/>
            <a:chExt cx="858267" cy="561613"/>
          </a:xfrm>
        </p:grpSpPr>
        <p:sp>
          <p:nvSpPr>
            <p:cNvPr id="160" name="구름 159">
              <a:extLst>
                <a:ext uri="{FF2B5EF4-FFF2-40B4-BE49-F238E27FC236}">
                  <a16:creationId xmlns:a16="http://schemas.microsoft.com/office/drawing/2014/main" id="{D712CAA4-7BD3-45F5-AC0C-87D90EC0A82B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0C63ACC-01EE-4E4B-9609-B5418F799489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1E0CE63-B5E5-485D-8D84-1805B2718520}"/>
              </a:ext>
            </a:extLst>
          </p:cNvPr>
          <p:cNvGrpSpPr/>
          <p:nvPr/>
        </p:nvGrpSpPr>
        <p:grpSpPr>
          <a:xfrm>
            <a:off x="6428507" y="3670971"/>
            <a:ext cx="858267" cy="561613"/>
            <a:chOff x="4148712" y="3533485"/>
            <a:chExt cx="858267" cy="561613"/>
          </a:xfrm>
        </p:grpSpPr>
        <p:sp>
          <p:nvSpPr>
            <p:cNvPr id="164" name="구름 163">
              <a:extLst>
                <a:ext uri="{FF2B5EF4-FFF2-40B4-BE49-F238E27FC236}">
                  <a16:creationId xmlns:a16="http://schemas.microsoft.com/office/drawing/2014/main" id="{F3F2A323-AC37-4C72-B43E-5F0AAF820529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467A710-75EA-4ED8-A4D0-F5A214E24547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CEBD130-1A12-47DB-B16C-2290DAE021EB}"/>
              </a:ext>
            </a:extLst>
          </p:cNvPr>
          <p:cNvGrpSpPr/>
          <p:nvPr/>
        </p:nvGrpSpPr>
        <p:grpSpPr>
          <a:xfrm>
            <a:off x="7564972" y="3670971"/>
            <a:ext cx="858267" cy="561613"/>
            <a:chOff x="4148712" y="3533485"/>
            <a:chExt cx="858267" cy="561613"/>
          </a:xfrm>
        </p:grpSpPr>
        <p:sp>
          <p:nvSpPr>
            <p:cNvPr id="168" name="구름 167">
              <a:extLst>
                <a:ext uri="{FF2B5EF4-FFF2-40B4-BE49-F238E27FC236}">
                  <a16:creationId xmlns:a16="http://schemas.microsoft.com/office/drawing/2014/main" id="{F9D807CD-3EFA-44B1-9B8A-E01A7A68DB5A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C54434C-5F97-4AE5-9D24-257B6196953A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93E8CAD-D567-4CBD-BA16-B29E0C7C1AD1}"/>
              </a:ext>
            </a:extLst>
          </p:cNvPr>
          <p:cNvGrpSpPr/>
          <p:nvPr/>
        </p:nvGrpSpPr>
        <p:grpSpPr>
          <a:xfrm>
            <a:off x="8701437" y="3670971"/>
            <a:ext cx="858267" cy="561613"/>
            <a:chOff x="4148712" y="3533485"/>
            <a:chExt cx="858267" cy="561613"/>
          </a:xfrm>
        </p:grpSpPr>
        <p:sp>
          <p:nvSpPr>
            <p:cNvPr id="171" name="구름 170">
              <a:extLst>
                <a:ext uri="{FF2B5EF4-FFF2-40B4-BE49-F238E27FC236}">
                  <a16:creationId xmlns:a16="http://schemas.microsoft.com/office/drawing/2014/main" id="{3540650A-5935-470F-A169-7725FAD69E5E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F96AB0E-4329-44FC-A227-D03AD9A7BD1F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FAA35B7-7865-4A7C-B8C2-A7989F07D875}"/>
              </a:ext>
            </a:extLst>
          </p:cNvPr>
          <p:cNvCxnSpPr>
            <a:cxnSpLocks/>
          </p:cNvCxnSpPr>
          <p:nvPr/>
        </p:nvCxnSpPr>
        <p:spPr>
          <a:xfrm flipH="1">
            <a:off x="4570239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AA9C606A-D8FE-4D8A-9A76-C8789C74172D}"/>
              </a:ext>
            </a:extLst>
          </p:cNvPr>
          <p:cNvCxnSpPr>
            <a:cxnSpLocks/>
          </p:cNvCxnSpPr>
          <p:nvPr/>
        </p:nvCxnSpPr>
        <p:spPr>
          <a:xfrm flipH="1">
            <a:off x="5713568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15CB5D1-AE85-488C-8FFE-D72074EDE5FE}"/>
              </a:ext>
            </a:extLst>
          </p:cNvPr>
          <p:cNvCxnSpPr>
            <a:cxnSpLocks/>
          </p:cNvCxnSpPr>
          <p:nvPr/>
        </p:nvCxnSpPr>
        <p:spPr>
          <a:xfrm flipH="1">
            <a:off x="6856897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E2CCD78B-3453-4D6B-92BD-399397B98B35}"/>
              </a:ext>
            </a:extLst>
          </p:cNvPr>
          <p:cNvCxnSpPr>
            <a:cxnSpLocks/>
          </p:cNvCxnSpPr>
          <p:nvPr/>
        </p:nvCxnSpPr>
        <p:spPr>
          <a:xfrm flipH="1">
            <a:off x="8000226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3BC8F34-B09E-4351-BB64-B313AAE0CE2A}"/>
              </a:ext>
            </a:extLst>
          </p:cNvPr>
          <p:cNvCxnSpPr>
            <a:cxnSpLocks/>
          </p:cNvCxnSpPr>
          <p:nvPr/>
        </p:nvCxnSpPr>
        <p:spPr>
          <a:xfrm flipH="1">
            <a:off x="9143556" y="3229278"/>
            <a:ext cx="1" cy="39862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A748CB65-45F7-4696-9B0E-1BD65E697964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7AEE428-7C0C-4C56-BA81-80B9196F907F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13F51815-4840-42FC-8F13-1E4CAEA64CA4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7DD99E7-A371-45EB-BB57-19DC6CDD323E}"/>
              </a:ext>
            </a:extLst>
          </p:cNvPr>
          <p:cNvSpPr/>
          <p:nvPr/>
        </p:nvSpPr>
        <p:spPr>
          <a:xfrm>
            <a:off x="8500650" y="32941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1982E247-68CD-488F-B8FD-1851D6DCB491}"/>
              </a:ext>
            </a:extLst>
          </p:cNvPr>
          <p:cNvCxnSpPr>
            <a:cxnSpLocks/>
            <a:stCxn id="215" idx="4"/>
            <a:endCxn id="160" idx="2"/>
          </p:cNvCxnSpPr>
          <p:nvPr/>
        </p:nvCxnSpPr>
        <p:spPr>
          <a:xfrm rot="16200000" flipH="1">
            <a:off x="4968302" y="3581593"/>
            <a:ext cx="533084" cy="12381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4E8C80E4-4480-42FA-AAF1-65DD0BA578D4}"/>
              </a:ext>
            </a:extLst>
          </p:cNvPr>
          <p:cNvCxnSpPr>
            <a:cxnSpLocks/>
            <a:stCxn id="216" idx="4"/>
            <a:endCxn id="164" idx="2"/>
          </p:cNvCxnSpPr>
          <p:nvPr/>
        </p:nvCxnSpPr>
        <p:spPr>
          <a:xfrm rot="16200000" flipH="1">
            <a:off x="6093932" y="3570758"/>
            <a:ext cx="530584" cy="1479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E422AB91-844A-4586-AD4F-E21A84452957}"/>
              </a:ext>
            </a:extLst>
          </p:cNvPr>
          <p:cNvCxnSpPr>
            <a:cxnSpLocks/>
            <a:stCxn id="217" idx="4"/>
            <a:endCxn id="168" idx="2"/>
          </p:cNvCxnSpPr>
          <p:nvPr/>
        </p:nvCxnSpPr>
        <p:spPr>
          <a:xfrm rot="16200000" flipH="1">
            <a:off x="7219563" y="3559924"/>
            <a:ext cx="528084" cy="1721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D042657B-0B07-421E-ABED-592D9D1A49C3}"/>
              </a:ext>
            </a:extLst>
          </p:cNvPr>
          <p:cNvCxnSpPr>
            <a:cxnSpLocks/>
            <a:stCxn id="218" idx="4"/>
            <a:endCxn id="171" idx="2"/>
          </p:cNvCxnSpPr>
          <p:nvPr/>
        </p:nvCxnSpPr>
        <p:spPr>
          <a:xfrm rot="16200000" flipH="1">
            <a:off x="8359637" y="3563532"/>
            <a:ext cx="530015" cy="1630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/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831576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6151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단어에 대해서 그것이 얼마나 중요한지를 나타내는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9A1037A-71A2-479D-A2A6-508218E5F24E}"/>
              </a:ext>
            </a:extLst>
          </p:cNvPr>
          <p:cNvGrpSpPr/>
          <p:nvPr/>
        </p:nvGrpSpPr>
        <p:grpSpPr>
          <a:xfrm>
            <a:off x="2213167" y="2376435"/>
            <a:ext cx="770662" cy="1124782"/>
            <a:chOff x="8224948" y="1659485"/>
            <a:chExt cx="741944" cy="1082868"/>
          </a:xfrm>
        </p:grpSpPr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6C358D0A-60DB-41EB-BDBB-2A3B2769DFF2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50896B34-C31B-4FCA-8EC1-4C8E8039E301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57501F9-6D58-4B01-82CF-FDE8BB4249B3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E2887844-DB5F-492A-B85A-DA778D939C93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07F491C-22EF-4B72-9F7E-E48C63B695F1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F90313BA-C964-4004-B03C-E781E9B8396D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59BEBCE6-3CCF-4750-9432-C11E6B789F14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BF142D3C-D095-4F21-9D8B-36EA889751FD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DB75A532-80A3-4375-AE81-DCFC830E521A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8135588-5DED-400A-9C73-3A8485D8258E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DA6590B-F0F4-4FBB-ACE5-42EB96A12009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36B1034-2C72-47FC-BF83-EA7F75DF40CA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58966B72-DAF4-48F8-AB26-6BD479C5B0E1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CB07B9CB-6B6F-4E9E-8728-11F327886D47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C54DBE95-E511-4897-97DB-904A8D76EA1B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7324EF88-6015-4F42-B62A-4FFB115AD9E7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D166CEC9-4DFA-4870-9DC2-03D14DAB4E5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246D9B91-9EED-4344-A74E-C3DA889857EE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5AB874AB-8FFE-4DA9-A235-7B7889979216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25693B6A-20C7-4ECE-B9D3-6A83808DE3E8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81EA74FC-56B3-4D0E-8A60-FA66B6D356CE}"/>
              </a:ext>
            </a:extLst>
          </p:cNvPr>
          <p:cNvGrpSpPr/>
          <p:nvPr/>
        </p:nvGrpSpPr>
        <p:grpSpPr>
          <a:xfrm>
            <a:off x="2093494" y="2281043"/>
            <a:ext cx="48127" cy="1319463"/>
            <a:chOff x="5482389" y="2109537"/>
            <a:chExt cx="48127" cy="1319463"/>
          </a:xfrm>
        </p:grpSpPr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50DD1E53-5F9E-4341-A98B-61FD9529855F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E709DCD-53AE-4494-8D44-A82528DB52F0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D2B13D85-9E4E-4BCE-B045-E48392F6E9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341606F-A30D-4125-9D61-205A0E68DE00}"/>
              </a:ext>
            </a:extLst>
          </p:cNvPr>
          <p:cNvGrpSpPr/>
          <p:nvPr/>
        </p:nvGrpSpPr>
        <p:grpSpPr>
          <a:xfrm flipH="1">
            <a:off x="3056026" y="2281043"/>
            <a:ext cx="48127" cy="1319463"/>
            <a:chOff x="5482389" y="2109537"/>
            <a:chExt cx="48127" cy="1319463"/>
          </a:xfrm>
        </p:grpSpPr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806A76D-6927-4086-BEED-D5C3E8577CA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0E23B28B-E7C5-4DFC-9CDB-3C617D06116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11BE065-CE16-4060-8B03-30F490DCBE6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2F9B10B-F007-4F2F-A973-23ADAB1A3ACE}"/>
              </a:ext>
            </a:extLst>
          </p:cNvPr>
          <p:cNvSpPr txBox="1"/>
          <p:nvPr/>
        </p:nvSpPr>
        <p:spPr>
          <a:xfrm>
            <a:off x="1334511" y="230458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5534740-9FD5-44C0-96B6-39F0DBCE9288}"/>
              </a:ext>
            </a:extLst>
          </p:cNvPr>
          <p:cNvSpPr txBox="1"/>
          <p:nvPr/>
        </p:nvSpPr>
        <p:spPr>
          <a:xfrm>
            <a:off x="1334511" y="2553779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B65E84A-E070-4F58-86EC-024CE2EBA046}"/>
              </a:ext>
            </a:extLst>
          </p:cNvPr>
          <p:cNvSpPr txBox="1"/>
          <p:nvPr/>
        </p:nvSpPr>
        <p:spPr>
          <a:xfrm>
            <a:off x="1058795" y="280297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8CF2560-736A-43E9-8CDB-C47358BD5E56}"/>
              </a:ext>
            </a:extLst>
          </p:cNvPr>
          <p:cNvSpPr txBox="1"/>
          <p:nvPr/>
        </p:nvSpPr>
        <p:spPr>
          <a:xfrm>
            <a:off x="1195051" y="305216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AB5F4E9-9EB7-40EF-9089-C399D614AB6F}"/>
              </a:ext>
            </a:extLst>
          </p:cNvPr>
          <p:cNvSpPr txBox="1"/>
          <p:nvPr/>
        </p:nvSpPr>
        <p:spPr>
          <a:xfrm>
            <a:off x="1198257" y="330135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0CA2AA7A-CFA4-4FEF-A721-B988FD9A3514}"/>
              </a:ext>
            </a:extLst>
          </p:cNvPr>
          <p:cNvCxnSpPr>
            <a:cxnSpLocks/>
            <a:stCxn id="177" idx="3"/>
            <a:endCxn id="233" idx="2"/>
          </p:cNvCxnSpPr>
          <p:nvPr/>
        </p:nvCxnSpPr>
        <p:spPr>
          <a:xfrm>
            <a:off x="1658639" y="2443088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34FB40F1-9902-4DDC-9BFD-A776EF5750FF}"/>
              </a:ext>
            </a:extLst>
          </p:cNvPr>
          <p:cNvCxnSpPr>
            <a:cxnSpLocks/>
            <a:stCxn id="237" idx="2"/>
            <a:endCxn id="178" idx="3"/>
          </p:cNvCxnSpPr>
          <p:nvPr/>
        </p:nvCxnSpPr>
        <p:spPr>
          <a:xfrm flipH="1">
            <a:off x="1658639" y="2690957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470AE61-5EDF-4127-8488-22C23BEEB86C}"/>
              </a:ext>
            </a:extLst>
          </p:cNvPr>
          <p:cNvCxnSpPr>
            <a:cxnSpLocks/>
            <a:stCxn id="241" idx="2"/>
            <a:endCxn id="181" idx="3"/>
          </p:cNvCxnSpPr>
          <p:nvPr/>
        </p:nvCxnSpPr>
        <p:spPr>
          <a:xfrm flipH="1">
            <a:off x="1658639" y="2938826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72D8D49F-C81D-43EA-ABDD-64F62E6FE920}"/>
              </a:ext>
            </a:extLst>
          </p:cNvPr>
          <p:cNvCxnSpPr>
            <a:cxnSpLocks/>
            <a:stCxn id="245" idx="2"/>
            <a:endCxn id="187" idx="3"/>
          </p:cNvCxnSpPr>
          <p:nvPr/>
        </p:nvCxnSpPr>
        <p:spPr>
          <a:xfrm flipH="1">
            <a:off x="1658639" y="3186695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F861A18-9520-4A9A-87F8-825D941E11D1}"/>
              </a:ext>
            </a:extLst>
          </p:cNvPr>
          <p:cNvCxnSpPr>
            <a:cxnSpLocks/>
            <a:stCxn id="249" idx="2"/>
            <a:endCxn id="192" idx="3"/>
          </p:cNvCxnSpPr>
          <p:nvPr/>
        </p:nvCxnSpPr>
        <p:spPr>
          <a:xfrm flipH="1">
            <a:off x="1658639" y="3434564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/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F56C7A-BA4E-44C2-ACB5-7E67C9FE8685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528665FE-EBD3-4330-9E34-561D7239C64D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4C41B4-61D6-462D-B833-CA9852A43573}"/>
              </a:ext>
            </a:extLst>
          </p:cNvPr>
          <p:cNvSpPr/>
          <p:nvPr/>
        </p:nvSpPr>
        <p:spPr>
          <a:xfrm>
            <a:off x="3637746" y="2376435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E4E0215-30CB-48A4-81D5-466F5550614A}"/>
              </a:ext>
            </a:extLst>
          </p:cNvPr>
          <p:cNvSpPr/>
          <p:nvPr/>
        </p:nvSpPr>
        <p:spPr>
          <a:xfrm>
            <a:off x="3637746" y="2633742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40FA15F-87B9-4AB4-B6AA-F923DBEE7F4F}"/>
              </a:ext>
            </a:extLst>
          </p:cNvPr>
          <p:cNvSpPr/>
          <p:nvPr/>
        </p:nvSpPr>
        <p:spPr>
          <a:xfrm>
            <a:off x="3637746" y="2886375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6524F11-DCBF-45EE-AC91-BB94D54C296C}"/>
              </a:ext>
            </a:extLst>
          </p:cNvPr>
          <p:cNvSpPr/>
          <p:nvPr/>
        </p:nvSpPr>
        <p:spPr>
          <a:xfrm>
            <a:off x="3637746" y="3143672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008F63DB-9F28-40C5-9D40-EA31030AF07A}"/>
              </a:ext>
            </a:extLst>
          </p:cNvPr>
          <p:cNvSpPr/>
          <p:nvPr/>
        </p:nvSpPr>
        <p:spPr>
          <a:xfrm>
            <a:off x="3637746" y="3392498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/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/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blipFill>
                <a:blip r:embed="rId5"/>
                <a:stretch>
                  <a:fillRect l="-11538" r="-15385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/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/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/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/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/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blipFill>
                <a:blip r:embed="rId7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/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blipFill>
                <a:blip r:embed="rId8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/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/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blipFill>
                <a:blip r:embed="rId10"/>
                <a:stretch>
                  <a:fillRect l="-11111" t="-4000" r="-1333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/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1D820DDE-0781-4980-87AE-AEC5B7FDDF64}"/>
              </a:ext>
            </a:extLst>
          </p:cNvPr>
          <p:cNvSpPr txBox="1"/>
          <p:nvPr/>
        </p:nvSpPr>
        <p:spPr>
          <a:xfrm>
            <a:off x="511335" y="4011151"/>
            <a:ext cx="356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가중합을 계산하여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0B355E24-974C-40D6-82CC-B1557BB0AB03}"/>
              </a:ext>
            </a:extLst>
          </p:cNvPr>
          <p:cNvGrpSpPr/>
          <p:nvPr/>
        </p:nvGrpSpPr>
        <p:grpSpPr>
          <a:xfrm>
            <a:off x="2213167" y="5173454"/>
            <a:ext cx="770662" cy="1124782"/>
            <a:chOff x="8224948" y="1659485"/>
            <a:chExt cx="741944" cy="1082868"/>
          </a:xfrm>
        </p:grpSpPr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603B4D9-37D9-4761-951E-D517CAA22469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0E86FB8A-5DBB-4248-8981-354D5A4A0B3B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857B05A3-C454-491C-B081-3C0176A18A25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4CDCA918-7835-4AA5-8228-9F0DDA8515F6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DCC4288-52E9-41E8-BBE5-AFE4282C290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911CE312-7C95-409A-A03A-DD2048947F87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EA6C0F2F-7713-43A5-8BB7-A34991EB2779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A0302CCB-AE8D-4446-B762-E48AD60EA54A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65086A6A-3228-4D0A-A360-6419FD46A0B3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72A38260-39B3-4988-B8F7-DA8E9A19BD01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741A930C-A71C-4FA5-9339-21C50A1F79D8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328A748C-1A05-4FFD-A321-2DD3D5A8B94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F4D9EB9-C1A5-44BC-8166-D7EB123F5AFD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C2159DF3-883E-4538-AFE6-E478919031F6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35DD557A-78E6-4C32-A153-AB014A980776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A81E3E02-193D-4C50-8FEB-DD73BD35EF7C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D60B0B28-B901-4EDA-B8B6-A9F9DCF2204D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EDFAA51C-3B2C-4186-8BC9-875E39AC407B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D71B9739-24D5-4D43-AF57-79EF4FA6D3FF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ABACBFCE-039B-487C-A7F6-C7FAC28544BA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F8EEA340-3DAB-439B-A1B0-7E789C392957}"/>
              </a:ext>
            </a:extLst>
          </p:cNvPr>
          <p:cNvGrpSpPr/>
          <p:nvPr/>
        </p:nvGrpSpPr>
        <p:grpSpPr>
          <a:xfrm>
            <a:off x="2093494" y="5078062"/>
            <a:ext cx="48127" cy="1319463"/>
            <a:chOff x="5482389" y="2109537"/>
            <a:chExt cx="48127" cy="1319463"/>
          </a:xfrm>
        </p:grpSpPr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56B50EB7-5FF0-4E14-9D68-48A84A3E7005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EFBC399C-8B39-4A20-8655-C2828967E94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2DC1F65A-ED82-49FB-9A97-5070A4BDA5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EB0C7EEC-C836-4C7A-994A-605F2E4C71F5}"/>
              </a:ext>
            </a:extLst>
          </p:cNvPr>
          <p:cNvGrpSpPr/>
          <p:nvPr/>
        </p:nvGrpSpPr>
        <p:grpSpPr>
          <a:xfrm flipH="1">
            <a:off x="3056026" y="5078062"/>
            <a:ext cx="48127" cy="1319463"/>
            <a:chOff x="5482389" y="2109537"/>
            <a:chExt cx="48127" cy="1319463"/>
          </a:xfrm>
        </p:grpSpPr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A469DB97-831D-4BF2-BE4B-74FAA8B6E2A9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1E8B80D7-8891-4D04-87A3-057CBAB3CA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ABC25D0D-9F02-4587-A3DB-61CDB793C0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BF48294-2BCC-433F-BD77-6B9F12684747}"/>
              </a:ext>
            </a:extLst>
          </p:cNvPr>
          <p:cNvSpPr txBox="1"/>
          <p:nvPr/>
        </p:nvSpPr>
        <p:spPr>
          <a:xfrm>
            <a:off x="1334511" y="5101607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EFB0D3E-8D2F-44E4-900A-5CEE07AC9292}"/>
              </a:ext>
            </a:extLst>
          </p:cNvPr>
          <p:cNvSpPr txBox="1"/>
          <p:nvPr/>
        </p:nvSpPr>
        <p:spPr>
          <a:xfrm>
            <a:off x="1334511" y="535079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F41221F-78C6-468F-8213-43C62B9F470F}"/>
              </a:ext>
            </a:extLst>
          </p:cNvPr>
          <p:cNvSpPr txBox="1"/>
          <p:nvPr/>
        </p:nvSpPr>
        <p:spPr>
          <a:xfrm>
            <a:off x="1058795" y="5599989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468515F-0D01-49E6-8509-56A78470BA67}"/>
              </a:ext>
            </a:extLst>
          </p:cNvPr>
          <p:cNvSpPr txBox="1"/>
          <p:nvPr/>
        </p:nvSpPr>
        <p:spPr>
          <a:xfrm>
            <a:off x="1195051" y="584918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0F5D324-2D8F-4412-84DF-331D27A637FA}"/>
              </a:ext>
            </a:extLst>
          </p:cNvPr>
          <p:cNvSpPr txBox="1"/>
          <p:nvPr/>
        </p:nvSpPr>
        <p:spPr>
          <a:xfrm>
            <a:off x="1198257" y="6098372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4E586D29-9D2F-4A15-8C1D-84E5DCAA1F90}"/>
              </a:ext>
            </a:extLst>
          </p:cNvPr>
          <p:cNvCxnSpPr>
            <a:cxnSpLocks/>
            <a:stCxn id="302" idx="3"/>
            <a:endCxn id="274" idx="2"/>
          </p:cNvCxnSpPr>
          <p:nvPr/>
        </p:nvCxnSpPr>
        <p:spPr>
          <a:xfrm>
            <a:off x="1658639" y="5240107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DA07F8D8-4695-44A4-BAEB-55B70EEB2093}"/>
              </a:ext>
            </a:extLst>
          </p:cNvPr>
          <p:cNvCxnSpPr>
            <a:cxnSpLocks/>
            <a:stCxn id="278" idx="2"/>
            <a:endCxn id="303" idx="3"/>
          </p:cNvCxnSpPr>
          <p:nvPr/>
        </p:nvCxnSpPr>
        <p:spPr>
          <a:xfrm flipH="1">
            <a:off x="1658639" y="5487976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93F7A739-BDB3-4EFB-819D-009AF05256B6}"/>
              </a:ext>
            </a:extLst>
          </p:cNvPr>
          <p:cNvCxnSpPr>
            <a:cxnSpLocks/>
            <a:stCxn id="282" idx="2"/>
            <a:endCxn id="304" idx="3"/>
          </p:cNvCxnSpPr>
          <p:nvPr/>
        </p:nvCxnSpPr>
        <p:spPr>
          <a:xfrm flipH="1">
            <a:off x="1658639" y="5735845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7E6B2949-CBD2-4E49-957A-1DC0D77C4867}"/>
              </a:ext>
            </a:extLst>
          </p:cNvPr>
          <p:cNvCxnSpPr>
            <a:cxnSpLocks/>
            <a:stCxn id="286" idx="2"/>
            <a:endCxn id="305" idx="3"/>
          </p:cNvCxnSpPr>
          <p:nvPr/>
        </p:nvCxnSpPr>
        <p:spPr>
          <a:xfrm flipH="1">
            <a:off x="1658639" y="5983714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A10414BB-97A1-4EBD-8E34-6AD1922222C9}"/>
              </a:ext>
            </a:extLst>
          </p:cNvPr>
          <p:cNvCxnSpPr>
            <a:cxnSpLocks/>
            <a:stCxn id="290" idx="2"/>
            <a:endCxn id="306" idx="3"/>
          </p:cNvCxnSpPr>
          <p:nvPr/>
        </p:nvCxnSpPr>
        <p:spPr>
          <a:xfrm flipH="1">
            <a:off x="1658639" y="6231583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/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blipFill>
                <a:blip r:embed="rId12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5A42C309-18A1-4F60-B0D1-64C8648AB537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D1A06D9A-605C-432A-8C0C-DD7FE9524C62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10999767-81D2-4F3A-81BA-ECCFE1A67660}"/>
              </a:ext>
            </a:extLst>
          </p:cNvPr>
          <p:cNvSpPr/>
          <p:nvPr/>
        </p:nvSpPr>
        <p:spPr>
          <a:xfrm>
            <a:off x="3637746" y="5173454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101FA16-32CD-4DF3-A554-98B74CAEC34A}"/>
              </a:ext>
            </a:extLst>
          </p:cNvPr>
          <p:cNvSpPr/>
          <p:nvPr/>
        </p:nvSpPr>
        <p:spPr>
          <a:xfrm>
            <a:off x="3637746" y="5430761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3CFCE2D-E3D0-421C-A8E3-686C3F0120F0}"/>
              </a:ext>
            </a:extLst>
          </p:cNvPr>
          <p:cNvSpPr/>
          <p:nvPr/>
        </p:nvSpPr>
        <p:spPr>
          <a:xfrm>
            <a:off x="3637746" y="5683394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4D5B7BE-3D71-4451-A967-9574005CE4BE}"/>
              </a:ext>
            </a:extLst>
          </p:cNvPr>
          <p:cNvSpPr/>
          <p:nvPr/>
        </p:nvSpPr>
        <p:spPr>
          <a:xfrm>
            <a:off x="3637746" y="5940691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423F7DC-00A3-4315-9150-1DDB1F0497BF}"/>
              </a:ext>
            </a:extLst>
          </p:cNvPr>
          <p:cNvSpPr/>
          <p:nvPr/>
        </p:nvSpPr>
        <p:spPr>
          <a:xfrm>
            <a:off x="3637746" y="6189517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/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/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/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/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/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/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/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blipFill>
                <a:blip r:embed="rId14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/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blipFill>
                <a:blip r:embed="rId15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/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/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blipFill>
                <a:blip r:embed="rId16"/>
                <a:stretch>
                  <a:fillRect l="-11111" r="-1333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/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C6EB74-4F33-4754-87EE-4FE5B62F6FA9}"/>
              </a:ext>
            </a:extLst>
          </p:cNvPr>
          <p:cNvGrpSpPr/>
          <p:nvPr/>
        </p:nvGrpSpPr>
        <p:grpSpPr>
          <a:xfrm>
            <a:off x="5508450" y="4517906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C9D6E713-31DD-4099-9491-9A46510F5377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592B88E4-4169-4CC3-A7D6-C14C68E4611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C4BB316-D6F4-4866-A24D-29B6D169A015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B47F5F02-2301-4EBA-B640-4FBC971FB588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/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타원 338">
            <a:extLst>
              <a:ext uri="{FF2B5EF4-FFF2-40B4-BE49-F238E27FC236}">
                <a16:creationId xmlns:a16="http://schemas.microsoft.com/office/drawing/2014/main" id="{F3D1F85F-981F-42B7-A101-97C685A00AE3}"/>
              </a:ext>
            </a:extLst>
          </p:cNvPr>
          <p:cNvSpPr/>
          <p:nvPr/>
        </p:nvSpPr>
        <p:spPr>
          <a:xfrm>
            <a:off x="5740531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9A465FF0-EF64-4FB6-912E-305E03AAA576}"/>
              </a:ext>
            </a:extLst>
          </p:cNvPr>
          <p:cNvSpPr/>
          <p:nvPr/>
        </p:nvSpPr>
        <p:spPr>
          <a:xfrm>
            <a:off x="5971274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DE5D404-3F81-479A-BDA8-0A41CC6DAC31}"/>
              </a:ext>
            </a:extLst>
          </p:cNvPr>
          <p:cNvSpPr/>
          <p:nvPr/>
        </p:nvSpPr>
        <p:spPr>
          <a:xfrm>
            <a:off x="6202016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10C3EF-6881-4D53-99EB-32788B51B79D}"/>
              </a:ext>
            </a:extLst>
          </p:cNvPr>
          <p:cNvSpPr/>
          <p:nvPr/>
        </p:nvSpPr>
        <p:spPr>
          <a:xfrm>
            <a:off x="6432760" y="5043362"/>
            <a:ext cx="144782" cy="1447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/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5" name="타원 344">
            <a:extLst>
              <a:ext uri="{FF2B5EF4-FFF2-40B4-BE49-F238E27FC236}">
                <a16:creationId xmlns:a16="http://schemas.microsoft.com/office/drawing/2014/main" id="{A8DB2B08-CE96-416F-8E91-981B4978F25D}"/>
              </a:ext>
            </a:extLst>
          </p:cNvPr>
          <p:cNvSpPr/>
          <p:nvPr/>
        </p:nvSpPr>
        <p:spPr>
          <a:xfrm>
            <a:off x="5740531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D4CE101E-1254-4A9C-BC93-E83CF0DCFD80}"/>
              </a:ext>
            </a:extLst>
          </p:cNvPr>
          <p:cNvSpPr/>
          <p:nvPr/>
        </p:nvSpPr>
        <p:spPr>
          <a:xfrm>
            <a:off x="5971274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5D80D574-E989-42B7-9594-FDDC6850230A}"/>
              </a:ext>
            </a:extLst>
          </p:cNvPr>
          <p:cNvSpPr/>
          <p:nvPr/>
        </p:nvSpPr>
        <p:spPr>
          <a:xfrm>
            <a:off x="6202016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76448502-F32A-4520-BA72-5EE37A0A7119}"/>
              </a:ext>
            </a:extLst>
          </p:cNvPr>
          <p:cNvSpPr/>
          <p:nvPr/>
        </p:nvSpPr>
        <p:spPr>
          <a:xfrm>
            <a:off x="6432760" y="5502710"/>
            <a:ext cx="144782" cy="144782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/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1" name="타원 350">
            <a:extLst>
              <a:ext uri="{FF2B5EF4-FFF2-40B4-BE49-F238E27FC236}">
                <a16:creationId xmlns:a16="http://schemas.microsoft.com/office/drawing/2014/main" id="{0B3AA694-D230-4011-BB5B-6DE9D64DA3CD}"/>
              </a:ext>
            </a:extLst>
          </p:cNvPr>
          <p:cNvSpPr/>
          <p:nvPr/>
        </p:nvSpPr>
        <p:spPr>
          <a:xfrm>
            <a:off x="5740531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0F9935-F072-4AF0-B32B-03ECB111AFCC}"/>
              </a:ext>
            </a:extLst>
          </p:cNvPr>
          <p:cNvSpPr/>
          <p:nvPr/>
        </p:nvSpPr>
        <p:spPr>
          <a:xfrm>
            <a:off x="5971274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5D83F702-76D8-4D60-984B-0EC012EFEC75}"/>
              </a:ext>
            </a:extLst>
          </p:cNvPr>
          <p:cNvSpPr/>
          <p:nvPr/>
        </p:nvSpPr>
        <p:spPr>
          <a:xfrm>
            <a:off x="6202016" y="5962058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95984BA6-1492-4BE2-B12E-5A572BD54D6F}"/>
              </a:ext>
            </a:extLst>
          </p:cNvPr>
          <p:cNvSpPr/>
          <p:nvPr/>
        </p:nvSpPr>
        <p:spPr>
          <a:xfrm>
            <a:off x="6432760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/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7" name="타원 356">
            <a:extLst>
              <a:ext uri="{FF2B5EF4-FFF2-40B4-BE49-F238E27FC236}">
                <a16:creationId xmlns:a16="http://schemas.microsoft.com/office/drawing/2014/main" id="{2E49676D-C443-440B-8D82-68AED4444777}"/>
              </a:ext>
            </a:extLst>
          </p:cNvPr>
          <p:cNvSpPr/>
          <p:nvPr/>
        </p:nvSpPr>
        <p:spPr>
          <a:xfrm>
            <a:off x="5740530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2005469D-6FEC-4B5B-B44B-CCFF1E9234C2}"/>
              </a:ext>
            </a:extLst>
          </p:cNvPr>
          <p:cNvSpPr/>
          <p:nvPr/>
        </p:nvSpPr>
        <p:spPr>
          <a:xfrm>
            <a:off x="5971273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593592C3-D097-499A-AEF6-4E174A6DB122}"/>
              </a:ext>
            </a:extLst>
          </p:cNvPr>
          <p:cNvSpPr/>
          <p:nvPr/>
        </p:nvSpPr>
        <p:spPr>
          <a:xfrm>
            <a:off x="6202015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200DC2C-D26F-4B43-B6FA-5874F69AD90B}"/>
              </a:ext>
            </a:extLst>
          </p:cNvPr>
          <p:cNvSpPr/>
          <p:nvPr/>
        </p:nvSpPr>
        <p:spPr>
          <a:xfrm>
            <a:off x="6432759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FF4F8FE-F868-4B86-A7D0-74DE0CA9AAF2}"/>
              </a:ext>
            </a:extLst>
          </p:cNvPr>
          <p:cNvCxnSpPr>
            <a:stCxn id="326" idx="3"/>
            <a:endCxn id="332" idx="1"/>
          </p:cNvCxnSpPr>
          <p:nvPr/>
        </p:nvCxnSpPr>
        <p:spPr>
          <a:xfrm flipV="1">
            <a:off x="4720792" y="4656406"/>
            <a:ext cx="787658" cy="567741"/>
          </a:xfrm>
          <a:prstGeom prst="bentConnector3">
            <a:avLst>
              <a:gd name="adj1" fmla="val 194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연결선: 꺾임 360">
            <a:extLst>
              <a:ext uri="{FF2B5EF4-FFF2-40B4-BE49-F238E27FC236}">
                <a16:creationId xmlns:a16="http://schemas.microsoft.com/office/drawing/2014/main" id="{071A33A7-38B9-40D4-814A-59A3F40903E1}"/>
              </a:ext>
            </a:extLst>
          </p:cNvPr>
          <p:cNvCxnSpPr>
            <a:cxnSpLocks/>
            <a:stCxn id="327" idx="3"/>
            <a:endCxn id="338" idx="1"/>
          </p:cNvCxnSpPr>
          <p:nvPr/>
        </p:nvCxnSpPr>
        <p:spPr>
          <a:xfrm flipV="1">
            <a:off x="4000049" y="5115754"/>
            <a:ext cx="1508401" cy="365188"/>
          </a:xfrm>
          <a:prstGeom prst="bentConnector3">
            <a:avLst>
              <a:gd name="adj1" fmla="val 640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EC5CC348-A6F5-4153-93E2-DC44EC4A0296}"/>
              </a:ext>
            </a:extLst>
          </p:cNvPr>
          <p:cNvCxnSpPr>
            <a:cxnSpLocks/>
            <a:stCxn id="328" idx="3"/>
            <a:endCxn id="344" idx="1"/>
          </p:cNvCxnSpPr>
          <p:nvPr/>
        </p:nvCxnSpPr>
        <p:spPr>
          <a:xfrm flipV="1">
            <a:off x="3981141" y="5575102"/>
            <a:ext cx="1527309" cy="153928"/>
          </a:xfrm>
          <a:prstGeom prst="bentConnector3">
            <a:avLst>
              <a:gd name="adj1" fmla="val 717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연결선: 꺾임 362">
            <a:extLst>
              <a:ext uri="{FF2B5EF4-FFF2-40B4-BE49-F238E27FC236}">
                <a16:creationId xmlns:a16="http://schemas.microsoft.com/office/drawing/2014/main" id="{3F05E813-284F-4E58-8105-EA549755A74E}"/>
              </a:ext>
            </a:extLst>
          </p:cNvPr>
          <p:cNvCxnSpPr>
            <a:cxnSpLocks/>
            <a:stCxn id="329" idx="3"/>
            <a:endCxn id="350" idx="1"/>
          </p:cNvCxnSpPr>
          <p:nvPr/>
        </p:nvCxnSpPr>
        <p:spPr>
          <a:xfrm>
            <a:off x="4017913" y="5986327"/>
            <a:ext cx="1490537" cy="48123"/>
          </a:xfrm>
          <a:prstGeom prst="bentConnector3">
            <a:avLst>
              <a:gd name="adj1" fmla="val 642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B7D747AC-D418-4412-82CD-1C3DE26FF5C4}"/>
              </a:ext>
            </a:extLst>
          </p:cNvPr>
          <p:cNvCxnSpPr>
            <a:cxnSpLocks/>
            <a:stCxn id="330" idx="3"/>
            <a:endCxn id="356" idx="1"/>
          </p:cNvCxnSpPr>
          <p:nvPr/>
        </p:nvCxnSpPr>
        <p:spPr>
          <a:xfrm>
            <a:off x="3970218" y="6229176"/>
            <a:ext cx="1538231" cy="264622"/>
          </a:xfrm>
          <a:prstGeom prst="bentConnector3">
            <a:avLst>
              <a:gd name="adj1" fmla="val 580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/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blipFill>
                <a:blip r:embed="rId2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/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/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/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/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blipFill>
                <a:blip r:embed="rId24"/>
                <a:stretch>
                  <a:fillRect l="-14815" r="-1851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0A2788D0-C4AF-43E3-9C4C-E20EF14C55BD}"/>
              </a:ext>
            </a:extLst>
          </p:cNvPr>
          <p:cNvGrpSpPr/>
          <p:nvPr/>
        </p:nvGrpSpPr>
        <p:grpSpPr>
          <a:xfrm>
            <a:off x="7572913" y="543151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F4D4E7E8-C380-4AB1-ADDC-706A6674F4DD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D7F01A85-547B-4A47-B18E-3F1C0F56BA65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4" name="타원 373">
              <a:extLst>
                <a:ext uri="{FF2B5EF4-FFF2-40B4-BE49-F238E27FC236}">
                  <a16:creationId xmlns:a16="http://schemas.microsoft.com/office/drawing/2014/main" id="{311AB25F-B29B-4A53-A707-6FCA14CD3CE0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A5080234-C2AD-4A05-B57B-3882FE870EFA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/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blipFill>
                <a:blip r:embed="rId26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49824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716587" y="15619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4823810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630332" y="1249099"/>
            <a:ext cx="738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reshape()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거쳐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변수명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오른쪽에 형상을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041BC-5F31-4F85-8101-656DFAC15C0A}"/>
              </a:ext>
            </a:extLst>
          </p:cNvPr>
          <p:cNvSpPr/>
          <p:nvPr/>
        </p:nvSpPr>
        <p:spPr>
          <a:xfrm>
            <a:off x="1287380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DC56C-3963-439F-9355-18E22F331B59}"/>
              </a:ext>
            </a:extLst>
          </p:cNvPr>
          <p:cNvSpPr/>
          <p:nvPr/>
        </p:nvSpPr>
        <p:spPr>
          <a:xfrm>
            <a:off x="1750195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B480B-8995-4953-BADB-9356129B24BE}"/>
              </a:ext>
            </a:extLst>
          </p:cNvPr>
          <p:cNvSpPr/>
          <p:nvPr/>
        </p:nvSpPr>
        <p:spPr>
          <a:xfrm>
            <a:off x="2213009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50E78-D914-49AA-9EC9-46DCC481040A}"/>
              </a:ext>
            </a:extLst>
          </p:cNvPr>
          <p:cNvSpPr/>
          <p:nvPr/>
        </p:nvSpPr>
        <p:spPr>
          <a:xfrm>
            <a:off x="2675824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28E0AD-2940-4894-8D09-594B785FB92F}"/>
              </a:ext>
            </a:extLst>
          </p:cNvPr>
          <p:cNvSpPr/>
          <p:nvPr/>
        </p:nvSpPr>
        <p:spPr>
          <a:xfrm>
            <a:off x="3138638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/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C3D8C4-A132-4441-8CFC-36405AFDAC9D}"/>
              </a:ext>
            </a:extLst>
          </p:cNvPr>
          <p:cNvSpPr txBox="1"/>
          <p:nvPr/>
        </p:nvSpPr>
        <p:spPr>
          <a:xfrm>
            <a:off x="2482517" y="2186946"/>
            <a:ext cx="394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43E8D-E7C9-4796-B4E0-B37FF663DAE9}"/>
              </a:ext>
            </a:extLst>
          </p:cNvPr>
          <p:cNvSpPr/>
          <p:nvPr/>
        </p:nvSpPr>
        <p:spPr>
          <a:xfrm>
            <a:off x="4977064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6CA68D-23B6-467E-9AD4-18571FF9A2FC}"/>
              </a:ext>
            </a:extLst>
          </p:cNvPr>
          <p:cNvSpPr/>
          <p:nvPr/>
        </p:nvSpPr>
        <p:spPr>
          <a:xfrm>
            <a:off x="4977063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AA4038-D5B7-4B4D-B980-BCFD877714FC}"/>
              </a:ext>
            </a:extLst>
          </p:cNvPr>
          <p:cNvSpPr/>
          <p:nvPr/>
        </p:nvSpPr>
        <p:spPr>
          <a:xfrm>
            <a:off x="4977062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55FAB4-F3D9-4847-9D50-EAE9F83F46C8}"/>
              </a:ext>
            </a:extLst>
          </p:cNvPr>
          <p:cNvSpPr/>
          <p:nvPr/>
        </p:nvSpPr>
        <p:spPr>
          <a:xfrm>
            <a:off x="4977061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3A2497-84FB-4645-9A58-A2CF499B197A}"/>
              </a:ext>
            </a:extLst>
          </p:cNvPr>
          <p:cNvSpPr/>
          <p:nvPr/>
        </p:nvSpPr>
        <p:spPr>
          <a:xfrm>
            <a:off x="4977060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E5F50-AA19-409E-9F10-0623EDFD36F1}"/>
              </a:ext>
            </a:extLst>
          </p:cNvPr>
          <p:cNvSpPr/>
          <p:nvPr/>
        </p:nvSpPr>
        <p:spPr>
          <a:xfrm>
            <a:off x="6815486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36CCF0-370F-42E0-8312-5387D3474F09}"/>
              </a:ext>
            </a:extLst>
          </p:cNvPr>
          <p:cNvSpPr/>
          <p:nvPr/>
        </p:nvSpPr>
        <p:spPr>
          <a:xfrm>
            <a:off x="6815485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29DEBF-EEB9-456B-8619-594C932CDC78}"/>
              </a:ext>
            </a:extLst>
          </p:cNvPr>
          <p:cNvSpPr/>
          <p:nvPr/>
        </p:nvSpPr>
        <p:spPr>
          <a:xfrm>
            <a:off x="6815484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D844E4-7F01-47BA-82A7-24BE5AA2BB4C}"/>
              </a:ext>
            </a:extLst>
          </p:cNvPr>
          <p:cNvSpPr/>
          <p:nvPr/>
        </p:nvSpPr>
        <p:spPr>
          <a:xfrm>
            <a:off x="6815483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4124EE-3AD8-4CFC-9104-DCDF4213C1D2}"/>
              </a:ext>
            </a:extLst>
          </p:cNvPr>
          <p:cNvSpPr/>
          <p:nvPr/>
        </p:nvSpPr>
        <p:spPr>
          <a:xfrm>
            <a:off x="6815482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ED2B24-5525-463A-8184-E8A2AC8F570F}"/>
              </a:ext>
            </a:extLst>
          </p:cNvPr>
          <p:cNvSpPr/>
          <p:nvPr/>
        </p:nvSpPr>
        <p:spPr>
          <a:xfrm>
            <a:off x="7278298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95E8E-5AC3-4F65-A7FF-7DBC150541A8}"/>
              </a:ext>
            </a:extLst>
          </p:cNvPr>
          <p:cNvSpPr/>
          <p:nvPr/>
        </p:nvSpPr>
        <p:spPr>
          <a:xfrm>
            <a:off x="7278297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4CC2AD-5A75-46F6-887E-B140EB88E85A}"/>
              </a:ext>
            </a:extLst>
          </p:cNvPr>
          <p:cNvSpPr/>
          <p:nvPr/>
        </p:nvSpPr>
        <p:spPr>
          <a:xfrm>
            <a:off x="7278296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C83FC-226E-40F9-8403-84E6D4412E3E}"/>
              </a:ext>
            </a:extLst>
          </p:cNvPr>
          <p:cNvSpPr/>
          <p:nvPr/>
        </p:nvSpPr>
        <p:spPr>
          <a:xfrm>
            <a:off x="7278295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838435-243A-440D-AFC2-1686D112DC01}"/>
              </a:ext>
            </a:extLst>
          </p:cNvPr>
          <p:cNvSpPr/>
          <p:nvPr/>
        </p:nvSpPr>
        <p:spPr>
          <a:xfrm>
            <a:off x="7278294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791CB5-0CBF-45AB-8418-75F8CB2A8607}"/>
              </a:ext>
            </a:extLst>
          </p:cNvPr>
          <p:cNvSpPr/>
          <p:nvPr/>
        </p:nvSpPr>
        <p:spPr>
          <a:xfrm>
            <a:off x="7741110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20A5E2-E229-4F1E-AF97-379326ADF6FD}"/>
              </a:ext>
            </a:extLst>
          </p:cNvPr>
          <p:cNvSpPr/>
          <p:nvPr/>
        </p:nvSpPr>
        <p:spPr>
          <a:xfrm>
            <a:off x="7741109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9EB28-BE80-4694-9DF6-B5894403E64F}"/>
              </a:ext>
            </a:extLst>
          </p:cNvPr>
          <p:cNvSpPr/>
          <p:nvPr/>
        </p:nvSpPr>
        <p:spPr>
          <a:xfrm>
            <a:off x="7741108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BD778E-4E19-447C-8C7E-D8EDA36D43E7}"/>
              </a:ext>
            </a:extLst>
          </p:cNvPr>
          <p:cNvSpPr/>
          <p:nvPr/>
        </p:nvSpPr>
        <p:spPr>
          <a:xfrm>
            <a:off x="7741107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72338-ECDE-442A-A0EF-0A394FC4B35D}"/>
              </a:ext>
            </a:extLst>
          </p:cNvPr>
          <p:cNvSpPr/>
          <p:nvPr/>
        </p:nvSpPr>
        <p:spPr>
          <a:xfrm>
            <a:off x="7741106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F932DA-3E02-4E7E-9DB9-02FB52BCAA33}"/>
              </a:ext>
            </a:extLst>
          </p:cNvPr>
          <p:cNvSpPr/>
          <p:nvPr/>
        </p:nvSpPr>
        <p:spPr>
          <a:xfrm>
            <a:off x="8203922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82A914-79E5-44E6-B5EF-87DE7F9EAD06}"/>
              </a:ext>
            </a:extLst>
          </p:cNvPr>
          <p:cNvSpPr/>
          <p:nvPr/>
        </p:nvSpPr>
        <p:spPr>
          <a:xfrm>
            <a:off x="8203921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52F0E7-B0C5-4855-8B87-CF6879E8AE28}"/>
              </a:ext>
            </a:extLst>
          </p:cNvPr>
          <p:cNvSpPr/>
          <p:nvPr/>
        </p:nvSpPr>
        <p:spPr>
          <a:xfrm>
            <a:off x="8203920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F8CBAA-AF5C-486D-9FFD-DA330EA2F6EC}"/>
              </a:ext>
            </a:extLst>
          </p:cNvPr>
          <p:cNvSpPr/>
          <p:nvPr/>
        </p:nvSpPr>
        <p:spPr>
          <a:xfrm>
            <a:off x="8203919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AA37EB-0049-4FCE-B4F7-14253EF46991}"/>
              </a:ext>
            </a:extLst>
          </p:cNvPr>
          <p:cNvSpPr/>
          <p:nvPr/>
        </p:nvSpPr>
        <p:spPr>
          <a:xfrm>
            <a:off x="8203918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/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blipFill>
                <a:blip r:embed="rId4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E37713C-6503-4A74-A16D-76099AF42F58}"/>
              </a:ext>
            </a:extLst>
          </p:cNvPr>
          <p:cNvSpPr txBox="1"/>
          <p:nvPr/>
        </p:nvSpPr>
        <p:spPr>
          <a:xfrm>
            <a:off x="5221709" y="171059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(5, 1)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/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blipFill>
                <a:blip r:embed="rId5"/>
                <a:stretch>
                  <a:fillRect l="-8929" r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20CBB9-81BE-4D2F-9AB5-ED1875A266F8}"/>
              </a:ext>
            </a:extLst>
          </p:cNvPr>
          <p:cNvSpPr txBox="1"/>
          <p:nvPr/>
        </p:nvSpPr>
        <p:spPr>
          <a:xfrm>
            <a:off x="7724277" y="1705606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(5, 4)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153BD2F-5194-4834-81ED-FAB976382736}"/>
              </a:ext>
            </a:extLst>
          </p:cNvPr>
          <p:cNvCxnSpPr>
            <a:cxnSpLocks/>
          </p:cNvCxnSpPr>
          <p:nvPr/>
        </p:nvCxnSpPr>
        <p:spPr>
          <a:xfrm>
            <a:off x="3966410" y="2672223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D7C38A-F70B-45D8-80E3-1BCC67C37FF7}"/>
              </a:ext>
            </a:extLst>
          </p:cNvPr>
          <p:cNvCxnSpPr>
            <a:cxnSpLocks/>
          </p:cNvCxnSpPr>
          <p:nvPr/>
        </p:nvCxnSpPr>
        <p:spPr>
          <a:xfrm>
            <a:off x="5851108" y="2684254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96515F-C246-4D02-9B2B-A05E47D09E65}"/>
              </a:ext>
            </a:extLst>
          </p:cNvPr>
          <p:cNvSpPr txBox="1"/>
          <p:nvPr/>
        </p:nvSpPr>
        <p:spPr>
          <a:xfrm>
            <a:off x="3846091" y="2242266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1B71BA-EA89-44C4-911F-B88E9C1F17F9}"/>
              </a:ext>
            </a:extLst>
          </p:cNvPr>
          <p:cNvSpPr txBox="1"/>
          <p:nvPr/>
        </p:nvSpPr>
        <p:spPr>
          <a:xfrm>
            <a:off x="5747030" y="2230888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848EC2-B5FA-497A-A7C1-3E99974A9F2D}"/>
              </a:ext>
            </a:extLst>
          </p:cNvPr>
          <p:cNvSpPr txBox="1"/>
          <p:nvPr/>
        </p:nvSpPr>
        <p:spPr>
          <a:xfrm>
            <a:off x="630332" y="3861976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68DA9-FA41-4027-82D8-0219FB3F3387}"/>
              </a:ext>
            </a:extLst>
          </p:cNvPr>
          <p:cNvSpPr/>
          <p:nvPr/>
        </p:nvSpPr>
        <p:spPr>
          <a:xfrm>
            <a:off x="3222910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46A018-11E4-4C3D-BDF1-8530B4CCD87B}"/>
              </a:ext>
            </a:extLst>
          </p:cNvPr>
          <p:cNvSpPr/>
          <p:nvPr/>
        </p:nvSpPr>
        <p:spPr>
          <a:xfrm>
            <a:off x="3222909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BAED04-8DBC-4C79-BB0D-A8DAC5587AD8}"/>
              </a:ext>
            </a:extLst>
          </p:cNvPr>
          <p:cNvSpPr/>
          <p:nvPr/>
        </p:nvSpPr>
        <p:spPr>
          <a:xfrm>
            <a:off x="3222908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23958B-1330-4B0A-BBCE-1F5729EAC422}"/>
              </a:ext>
            </a:extLst>
          </p:cNvPr>
          <p:cNvSpPr/>
          <p:nvPr/>
        </p:nvSpPr>
        <p:spPr>
          <a:xfrm>
            <a:off x="3222907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CDAFAB-7EAF-44FD-88AE-21B5E562C1A5}"/>
              </a:ext>
            </a:extLst>
          </p:cNvPr>
          <p:cNvSpPr/>
          <p:nvPr/>
        </p:nvSpPr>
        <p:spPr>
          <a:xfrm>
            <a:off x="3222906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/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blipFill>
                <a:blip r:embed="rId6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54359E-964A-409E-BB2D-14C29F296542}"/>
              </a:ext>
            </a:extLst>
          </p:cNvPr>
          <p:cNvSpPr/>
          <p:nvPr/>
        </p:nvSpPr>
        <p:spPr>
          <a:xfrm>
            <a:off x="811730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9FC325-F075-4ED3-8F58-EEB952517EE6}"/>
              </a:ext>
            </a:extLst>
          </p:cNvPr>
          <p:cNvSpPr/>
          <p:nvPr/>
        </p:nvSpPr>
        <p:spPr>
          <a:xfrm>
            <a:off x="811729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D5F7FE-A074-4860-A7B8-B87C4459AC31}"/>
              </a:ext>
            </a:extLst>
          </p:cNvPr>
          <p:cNvSpPr/>
          <p:nvPr/>
        </p:nvSpPr>
        <p:spPr>
          <a:xfrm>
            <a:off x="811728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465D1D2-9698-43A7-8683-74BC603DEC06}"/>
              </a:ext>
            </a:extLst>
          </p:cNvPr>
          <p:cNvSpPr/>
          <p:nvPr/>
        </p:nvSpPr>
        <p:spPr>
          <a:xfrm>
            <a:off x="811727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198082-0F68-4BFB-8A0E-46488B44FCB9}"/>
              </a:ext>
            </a:extLst>
          </p:cNvPr>
          <p:cNvSpPr/>
          <p:nvPr/>
        </p:nvSpPr>
        <p:spPr>
          <a:xfrm>
            <a:off x="811726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C8C11D-7E57-4E96-B997-5422F7E85150}"/>
              </a:ext>
            </a:extLst>
          </p:cNvPr>
          <p:cNvSpPr/>
          <p:nvPr/>
        </p:nvSpPr>
        <p:spPr>
          <a:xfrm>
            <a:off x="1274542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080C0B-0628-4CAF-BF82-3F8565340E8F}"/>
              </a:ext>
            </a:extLst>
          </p:cNvPr>
          <p:cNvSpPr/>
          <p:nvPr/>
        </p:nvSpPr>
        <p:spPr>
          <a:xfrm>
            <a:off x="1274541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5FDCB81-754B-4585-912A-8AA54CA19794}"/>
              </a:ext>
            </a:extLst>
          </p:cNvPr>
          <p:cNvSpPr/>
          <p:nvPr/>
        </p:nvSpPr>
        <p:spPr>
          <a:xfrm>
            <a:off x="1274540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24B906-FF55-4475-9BFF-AD205D4501E5}"/>
              </a:ext>
            </a:extLst>
          </p:cNvPr>
          <p:cNvSpPr/>
          <p:nvPr/>
        </p:nvSpPr>
        <p:spPr>
          <a:xfrm>
            <a:off x="1274539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30861BB-E7AA-4EBD-80EF-5D85F3E8C81D}"/>
              </a:ext>
            </a:extLst>
          </p:cNvPr>
          <p:cNvSpPr/>
          <p:nvPr/>
        </p:nvSpPr>
        <p:spPr>
          <a:xfrm>
            <a:off x="1274538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34363BF-144F-4295-A52F-98EC194E338D}"/>
              </a:ext>
            </a:extLst>
          </p:cNvPr>
          <p:cNvSpPr/>
          <p:nvPr/>
        </p:nvSpPr>
        <p:spPr>
          <a:xfrm>
            <a:off x="1737354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6268FD-05AC-4C55-ACFE-0B777BDE9B6D}"/>
              </a:ext>
            </a:extLst>
          </p:cNvPr>
          <p:cNvSpPr/>
          <p:nvPr/>
        </p:nvSpPr>
        <p:spPr>
          <a:xfrm>
            <a:off x="1737353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D3ECA47-2983-4F60-82CD-3273F97E18B6}"/>
              </a:ext>
            </a:extLst>
          </p:cNvPr>
          <p:cNvSpPr/>
          <p:nvPr/>
        </p:nvSpPr>
        <p:spPr>
          <a:xfrm>
            <a:off x="1737352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2DAD854-E9BB-449F-B378-4840088269C4}"/>
              </a:ext>
            </a:extLst>
          </p:cNvPr>
          <p:cNvSpPr/>
          <p:nvPr/>
        </p:nvSpPr>
        <p:spPr>
          <a:xfrm>
            <a:off x="1737351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E35558-CE2D-4F40-8199-26879FC89618}"/>
              </a:ext>
            </a:extLst>
          </p:cNvPr>
          <p:cNvSpPr/>
          <p:nvPr/>
        </p:nvSpPr>
        <p:spPr>
          <a:xfrm>
            <a:off x="1737350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BA687BC-11FB-4EEE-9FF1-23424E807FFB}"/>
              </a:ext>
            </a:extLst>
          </p:cNvPr>
          <p:cNvSpPr/>
          <p:nvPr/>
        </p:nvSpPr>
        <p:spPr>
          <a:xfrm>
            <a:off x="2200166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82D690B-2521-49A7-BD0E-E41FB6C25F29}"/>
              </a:ext>
            </a:extLst>
          </p:cNvPr>
          <p:cNvSpPr/>
          <p:nvPr/>
        </p:nvSpPr>
        <p:spPr>
          <a:xfrm>
            <a:off x="2200165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76174E-FEF6-4E45-A662-8982D91A2DDB}"/>
              </a:ext>
            </a:extLst>
          </p:cNvPr>
          <p:cNvSpPr/>
          <p:nvPr/>
        </p:nvSpPr>
        <p:spPr>
          <a:xfrm>
            <a:off x="2200164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72AF81-F1FC-4D04-A16A-3FDEB5732AB5}"/>
              </a:ext>
            </a:extLst>
          </p:cNvPr>
          <p:cNvSpPr/>
          <p:nvPr/>
        </p:nvSpPr>
        <p:spPr>
          <a:xfrm>
            <a:off x="2200163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15FE203-973F-45F6-BE8D-B57EEADDF4E6}"/>
              </a:ext>
            </a:extLst>
          </p:cNvPr>
          <p:cNvSpPr/>
          <p:nvPr/>
        </p:nvSpPr>
        <p:spPr>
          <a:xfrm>
            <a:off x="2200162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/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blipFill>
                <a:blip r:embed="rId7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/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blipFill>
                <a:blip r:embed="rId8"/>
                <a:stretch>
                  <a:fillRect l="-909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직사각형 83">
            <a:extLst>
              <a:ext uri="{FF2B5EF4-FFF2-40B4-BE49-F238E27FC236}">
                <a16:creationId xmlns:a16="http://schemas.microsoft.com/office/drawing/2014/main" id="{EAADED83-C1BC-48DE-945D-C4A0918A203E}"/>
              </a:ext>
            </a:extLst>
          </p:cNvPr>
          <p:cNvSpPr/>
          <p:nvPr/>
        </p:nvSpPr>
        <p:spPr>
          <a:xfrm>
            <a:off x="701179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F25B49-903D-4F49-8B46-75447AD72EDB}"/>
              </a:ext>
            </a:extLst>
          </p:cNvPr>
          <p:cNvSpPr/>
          <p:nvPr/>
        </p:nvSpPr>
        <p:spPr>
          <a:xfrm>
            <a:off x="701179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6B0E91-1028-47FD-93B8-C84C9B3144E9}"/>
              </a:ext>
            </a:extLst>
          </p:cNvPr>
          <p:cNvSpPr/>
          <p:nvPr/>
        </p:nvSpPr>
        <p:spPr>
          <a:xfrm>
            <a:off x="701179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19A70C-6E6F-4619-A510-99016EF7B655}"/>
              </a:ext>
            </a:extLst>
          </p:cNvPr>
          <p:cNvSpPr/>
          <p:nvPr/>
        </p:nvSpPr>
        <p:spPr>
          <a:xfrm>
            <a:off x="701179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1FE425-5A1F-42FF-8995-2458B390A6FB}"/>
              </a:ext>
            </a:extLst>
          </p:cNvPr>
          <p:cNvSpPr/>
          <p:nvPr/>
        </p:nvSpPr>
        <p:spPr>
          <a:xfrm>
            <a:off x="701178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/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blipFill>
                <a:blip r:embed="rId9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30A1FE8D-0268-496A-B725-AE187BA68598}"/>
              </a:ext>
            </a:extLst>
          </p:cNvPr>
          <p:cNvSpPr/>
          <p:nvPr/>
        </p:nvSpPr>
        <p:spPr>
          <a:xfrm>
            <a:off x="4600613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C7F555-E13A-4F83-B7F5-D97873D141D8}"/>
              </a:ext>
            </a:extLst>
          </p:cNvPr>
          <p:cNvSpPr/>
          <p:nvPr/>
        </p:nvSpPr>
        <p:spPr>
          <a:xfrm>
            <a:off x="4600612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251325C-B921-4D5B-9C62-50CEAE549D72}"/>
              </a:ext>
            </a:extLst>
          </p:cNvPr>
          <p:cNvSpPr/>
          <p:nvPr/>
        </p:nvSpPr>
        <p:spPr>
          <a:xfrm>
            <a:off x="4600611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484508-8B2F-4945-A068-21ECB2C35E8B}"/>
              </a:ext>
            </a:extLst>
          </p:cNvPr>
          <p:cNvSpPr/>
          <p:nvPr/>
        </p:nvSpPr>
        <p:spPr>
          <a:xfrm>
            <a:off x="4600610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2421C5-4E9E-4F74-832D-1A1C70783EDB}"/>
              </a:ext>
            </a:extLst>
          </p:cNvPr>
          <p:cNvSpPr/>
          <p:nvPr/>
        </p:nvSpPr>
        <p:spPr>
          <a:xfrm>
            <a:off x="4600609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815B28-940B-4A38-9829-2754D39D4ABF}"/>
              </a:ext>
            </a:extLst>
          </p:cNvPr>
          <p:cNvSpPr/>
          <p:nvPr/>
        </p:nvSpPr>
        <p:spPr>
          <a:xfrm>
            <a:off x="5063425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E7F4ED-ED06-4801-8DAE-836308A752E6}"/>
              </a:ext>
            </a:extLst>
          </p:cNvPr>
          <p:cNvSpPr/>
          <p:nvPr/>
        </p:nvSpPr>
        <p:spPr>
          <a:xfrm>
            <a:off x="5063424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98F3B1D-5736-4456-8B86-702246847E52}"/>
              </a:ext>
            </a:extLst>
          </p:cNvPr>
          <p:cNvSpPr/>
          <p:nvPr/>
        </p:nvSpPr>
        <p:spPr>
          <a:xfrm>
            <a:off x="5063423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B6A231C-FC59-4094-9E70-EB450524B0A0}"/>
              </a:ext>
            </a:extLst>
          </p:cNvPr>
          <p:cNvSpPr/>
          <p:nvPr/>
        </p:nvSpPr>
        <p:spPr>
          <a:xfrm>
            <a:off x="5063422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2C4204-071A-4EFC-875D-2A33631C1127}"/>
              </a:ext>
            </a:extLst>
          </p:cNvPr>
          <p:cNvSpPr/>
          <p:nvPr/>
        </p:nvSpPr>
        <p:spPr>
          <a:xfrm>
            <a:off x="5063421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CC1018B-2271-400F-A2F0-E791C2C4DAC6}"/>
              </a:ext>
            </a:extLst>
          </p:cNvPr>
          <p:cNvSpPr/>
          <p:nvPr/>
        </p:nvSpPr>
        <p:spPr>
          <a:xfrm>
            <a:off x="5526237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53D2BD-1208-4312-BC6D-A84CDCDA2DBA}"/>
              </a:ext>
            </a:extLst>
          </p:cNvPr>
          <p:cNvSpPr/>
          <p:nvPr/>
        </p:nvSpPr>
        <p:spPr>
          <a:xfrm>
            <a:off x="5526236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9314CC5-E3D7-4A89-B36C-03A66D2A0C33}"/>
              </a:ext>
            </a:extLst>
          </p:cNvPr>
          <p:cNvSpPr/>
          <p:nvPr/>
        </p:nvSpPr>
        <p:spPr>
          <a:xfrm>
            <a:off x="5526235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305DCEF-1B90-4680-9620-1AC20783D04E}"/>
              </a:ext>
            </a:extLst>
          </p:cNvPr>
          <p:cNvSpPr/>
          <p:nvPr/>
        </p:nvSpPr>
        <p:spPr>
          <a:xfrm>
            <a:off x="5526234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01013F9-2426-4B46-8F84-B169E7DC07E1}"/>
              </a:ext>
            </a:extLst>
          </p:cNvPr>
          <p:cNvSpPr/>
          <p:nvPr/>
        </p:nvSpPr>
        <p:spPr>
          <a:xfrm>
            <a:off x="5526233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B3EEFC0-F048-44E2-9222-D05D34A2CD7B}"/>
              </a:ext>
            </a:extLst>
          </p:cNvPr>
          <p:cNvSpPr/>
          <p:nvPr/>
        </p:nvSpPr>
        <p:spPr>
          <a:xfrm>
            <a:off x="5989049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7F35BF-39F8-4D09-8B84-A5A8A7096B21}"/>
              </a:ext>
            </a:extLst>
          </p:cNvPr>
          <p:cNvSpPr/>
          <p:nvPr/>
        </p:nvSpPr>
        <p:spPr>
          <a:xfrm>
            <a:off x="5989048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72BADA-D945-4572-A249-8619C862A767}"/>
              </a:ext>
            </a:extLst>
          </p:cNvPr>
          <p:cNvSpPr/>
          <p:nvPr/>
        </p:nvSpPr>
        <p:spPr>
          <a:xfrm>
            <a:off x="5989047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1419B32-A108-43E7-A56A-ED591D4B5EFF}"/>
              </a:ext>
            </a:extLst>
          </p:cNvPr>
          <p:cNvSpPr/>
          <p:nvPr/>
        </p:nvSpPr>
        <p:spPr>
          <a:xfrm>
            <a:off x="5989046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CC4FD26-F742-4492-BD10-97E7B6268707}"/>
              </a:ext>
            </a:extLst>
          </p:cNvPr>
          <p:cNvSpPr/>
          <p:nvPr/>
        </p:nvSpPr>
        <p:spPr>
          <a:xfrm>
            <a:off x="5989045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/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blipFill>
                <a:blip r:embed="rId10"/>
                <a:stretch>
                  <a:fillRect l="-13333" r="-1500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/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blipFill>
                <a:blip r:embed="rId11"/>
                <a:stretch>
                  <a:fillRect l="-12121" r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/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blipFill>
                <a:blip r:embed="rId1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929F762-192D-4171-AD6D-D01CF4F4901D}"/>
              </a:ext>
            </a:extLst>
          </p:cNvPr>
          <p:cNvSpPr/>
          <p:nvPr/>
        </p:nvSpPr>
        <p:spPr>
          <a:xfrm>
            <a:off x="747460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FED4E10-EFDE-4E77-BD10-1511297B9538}"/>
              </a:ext>
            </a:extLst>
          </p:cNvPr>
          <p:cNvSpPr/>
          <p:nvPr/>
        </p:nvSpPr>
        <p:spPr>
          <a:xfrm>
            <a:off x="747460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B8EB452-48E6-4247-9965-7AFA877F36E3}"/>
              </a:ext>
            </a:extLst>
          </p:cNvPr>
          <p:cNvSpPr/>
          <p:nvPr/>
        </p:nvSpPr>
        <p:spPr>
          <a:xfrm>
            <a:off x="747460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BAF0D02-E383-4A66-ABD3-E513B3DE24BF}"/>
              </a:ext>
            </a:extLst>
          </p:cNvPr>
          <p:cNvSpPr/>
          <p:nvPr/>
        </p:nvSpPr>
        <p:spPr>
          <a:xfrm>
            <a:off x="747460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B17CE58-7CD2-423B-90D9-8933FD4892C8}"/>
              </a:ext>
            </a:extLst>
          </p:cNvPr>
          <p:cNvSpPr/>
          <p:nvPr/>
        </p:nvSpPr>
        <p:spPr>
          <a:xfrm>
            <a:off x="747459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8C6F69-FB54-49E9-9578-9C4CF6895FAE}"/>
              </a:ext>
            </a:extLst>
          </p:cNvPr>
          <p:cNvSpPr/>
          <p:nvPr/>
        </p:nvSpPr>
        <p:spPr>
          <a:xfrm>
            <a:off x="793741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1119581-B357-4EAD-A01D-C67E5EC8BDBB}"/>
              </a:ext>
            </a:extLst>
          </p:cNvPr>
          <p:cNvSpPr/>
          <p:nvPr/>
        </p:nvSpPr>
        <p:spPr>
          <a:xfrm>
            <a:off x="793741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B0AF38-1593-4AF4-91E4-89A8855EFF37}"/>
              </a:ext>
            </a:extLst>
          </p:cNvPr>
          <p:cNvSpPr/>
          <p:nvPr/>
        </p:nvSpPr>
        <p:spPr>
          <a:xfrm>
            <a:off x="793741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9D9A08-5665-43E0-A27D-D5BEDB7E186C}"/>
              </a:ext>
            </a:extLst>
          </p:cNvPr>
          <p:cNvSpPr/>
          <p:nvPr/>
        </p:nvSpPr>
        <p:spPr>
          <a:xfrm>
            <a:off x="793741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07FB56-E08E-45FB-BBE7-455882C7B34A}"/>
              </a:ext>
            </a:extLst>
          </p:cNvPr>
          <p:cNvSpPr/>
          <p:nvPr/>
        </p:nvSpPr>
        <p:spPr>
          <a:xfrm>
            <a:off x="793740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2123AEA-D755-4618-B866-97B6CD431C35}"/>
              </a:ext>
            </a:extLst>
          </p:cNvPr>
          <p:cNvSpPr/>
          <p:nvPr/>
        </p:nvSpPr>
        <p:spPr>
          <a:xfrm>
            <a:off x="840022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4D88B09-84B3-41D9-9C49-3687B177DF32}"/>
              </a:ext>
            </a:extLst>
          </p:cNvPr>
          <p:cNvSpPr/>
          <p:nvPr/>
        </p:nvSpPr>
        <p:spPr>
          <a:xfrm>
            <a:off x="840022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8115C5D-A2A7-4032-B221-9A6ABCF1169E}"/>
              </a:ext>
            </a:extLst>
          </p:cNvPr>
          <p:cNvSpPr/>
          <p:nvPr/>
        </p:nvSpPr>
        <p:spPr>
          <a:xfrm>
            <a:off x="840022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7EBAA58-C4D1-4434-A81D-F66E55B108CD}"/>
              </a:ext>
            </a:extLst>
          </p:cNvPr>
          <p:cNvSpPr/>
          <p:nvPr/>
        </p:nvSpPr>
        <p:spPr>
          <a:xfrm>
            <a:off x="840022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2586478-97DC-40BC-BFA7-50C3C4D97AEE}"/>
              </a:ext>
            </a:extLst>
          </p:cNvPr>
          <p:cNvSpPr/>
          <p:nvPr/>
        </p:nvSpPr>
        <p:spPr>
          <a:xfrm>
            <a:off x="840021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89177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FB07761-1E2D-4EDE-B55D-70F638103F8B}"/>
              </a:ext>
            </a:extLst>
          </p:cNvPr>
          <p:cNvSpPr/>
          <p:nvPr/>
        </p:nvSpPr>
        <p:spPr>
          <a:xfrm>
            <a:off x="2932508" y="4448543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65A161D-4B3D-44AD-A336-08DED3AAD70A}"/>
              </a:ext>
            </a:extLst>
          </p:cNvPr>
          <p:cNvSpPr txBox="1"/>
          <p:nvPr/>
        </p:nvSpPr>
        <p:spPr>
          <a:xfrm>
            <a:off x="2870519" y="455583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ED496F8-5167-4E79-8BD3-EF1BDE13128F}"/>
              </a:ext>
            </a:extLst>
          </p:cNvPr>
          <p:cNvSpPr/>
          <p:nvPr/>
        </p:nvSpPr>
        <p:spPr>
          <a:xfrm>
            <a:off x="2932508" y="3546391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/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FA8E2F14-E835-466E-904A-E335C0D06B85}"/>
              </a:ext>
            </a:extLst>
          </p:cNvPr>
          <p:cNvSpPr/>
          <p:nvPr/>
        </p:nvSpPr>
        <p:spPr>
          <a:xfrm>
            <a:off x="2932508" y="2643805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1527D3-78EB-424D-BAC1-B42C910FF4F6}"/>
              </a:ext>
            </a:extLst>
          </p:cNvPr>
          <p:cNvSpPr txBox="1"/>
          <p:nvPr/>
        </p:nvSpPr>
        <p:spPr>
          <a:xfrm>
            <a:off x="2949867" y="2751093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866FBC4-09E1-4AB2-A641-678C04B40F5A}"/>
              </a:ext>
            </a:extLst>
          </p:cNvPr>
          <p:cNvCxnSpPr>
            <a:cxnSpLocks/>
            <a:endCxn id="130" idx="4"/>
          </p:cNvCxnSpPr>
          <p:nvPr/>
        </p:nvCxnSpPr>
        <p:spPr>
          <a:xfrm flipV="1">
            <a:off x="3155212" y="4893951"/>
            <a:ext cx="0" cy="5812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9C0CE57-B365-4AA4-9D7C-FA718794A066}"/>
              </a:ext>
            </a:extLst>
          </p:cNvPr>
          <p:cNvCxnSpPr>
            <a:cxnSpLocks/>
            <a:stCxn id="130" idx="0"/>
            <a:endCxn id="132" idx="4"/>
          </p:cNvCxnSpPr>
          <p:nvPr/>
        </p:nvCxnSpPr>
        <p:spPr>
          <a:xfrm flipV="1">
            <a:off x="3155212" y="3991799"/>
            <a:ext cx="0" cy="4567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D3D2A86-BEB8-4C4C-939C-BA9FA0A10656}"/>
              </a:ext>
            </a:extLst>
          </p:cNvPr>
          <p:cNvCxnSpPr>
            <a:cxnSpLocks/>
            <a:stCxn id="132" idx="0"/>
            <a:endCxn id="134" idx="4"/>
          </p:cNvCxnSpPr>
          <p:nvPr/>
        </p:nvCxnSpPr>
        <p:spPr>
          <a:xfrm flipV="1">
            <a:off x="3155212" y="3089213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77A311-36FF-433C-B791-AE677F5661A2}"/>
              </a:ext>
            </a:extLst>
          </p:cNvPr>
          <p:cNvCxnSpPr>
            <a:cxnSpLocks/>
          </p:cNvCxnSpPr>
          <p:nvPr/>
        </p:nvCxnSpPr>
        <p:spPr>
          <a:xfrm flipV="1">
            <a:off x="3155212" y="2186627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5660930-3786-4E8D-B4F0-0714E356C636}"/>
              </a:ext>
            </a:extLst>
          </p:cNvPr>
          <p:cNvCxnSpPr>
            <a:cxnSpLocks/>
          </p:cNvCxnSpPr>
          <p:nvPr/>
        </p:nvCxnSpPr>
        <p:spPr>
          <a:xfrm>
            <a:off x="1628273" y="3778783"/>
            <a:ext cx="130423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/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blipFill>
                <a:blip r:embed="rId4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DD7A6AA9-DB41-4837-94FF-E2CCEFD9F3C8}"/>
              </a:ext>
            </a:extLst>
          </p:cNvPr>
          <p:cNvSpPr txBox="1"/>
          <p:nvPr/>
        </p:nvSpPr>
        <p:spPr>
          <a:xfrm>
            <a:off x="2017296" y="349209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/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blipFill>
                <a:blip r:embed="rId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50BEF7D-BE74-43CA-8E45-497E399DAF6D}"/>
              </a:ext>
            </a:extLst>
          </p:cNvPr>
          <p:cNvSpPr txBox="1"/>
          <p:nvPr/>
        </p:nvSpPr>
        <p:spPr>
          <a:xfrm>
            <a:off x="3689378" y="223279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/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blipFill>
                <a:blip r:embed="rId6"/>
                <a:stretch>
                  <a:fillRect l="-20690" r="-27586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29B30F9B-AE70-4F21-BE46-D2A81115EA75}"/>
              </a:ext>
            </a:extLst>
          </p:cNvPr>
          <p:cNvSpPr txBox="1"/>
          <p:nvPr/>
        </p:nvSpPr>
        <p:spPr>
          <a:xfrm>
            <a:off x="3689378" y="324042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/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blipFill>
                <a:blip r:embed="rId7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F6EE098-29C5-4A4E-A842-22F30F1F789C}"/>
              </a:ext>
            </a:extLst>
          </p:cNvPr>
          <p:cNvSpPr txBox="1"/>
          <p:nvPr/>
        </p:nvSpPr>
        <p:spPr>
          <a:xfrm>
            <a:off x="3689378" y="416609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/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blipFill>
                <a:blip r:embed="rId8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309F7C31-BB52-45D6-83D6-A539743C15BF}"/>
              </a:ext>
            </a:extLst>
          </p:cNvPr>
          <p:cNvSpPr txBox="1"/>
          <p:nvPr/>
        </p:nvSpPr>
        <p:spPr>
          <a:xfrm>
            <a:off x="3689378" y="5091764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1ABF59-60A7-489D-8A1F-8F4DA95B3F85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21D0186-68D7-458F-97A5-2A116469AA87}"/>
              </a:ext>
            </a:extLst>
          </p:cNvPr>
          <p:cNvSpPr txBox="1"/>
          <p:nvPr/>
        </p:nvSpPr>
        <p:spPr>
          <a:xfrm>
            <a:off x="720597" y="184807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86706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914304" y="3654453"/>
            <a:ext cx="1588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742479" y="3476252"/>
            <a:ext cx="1625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/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37757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4353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5097C4-7F00-4B2A-BD40-2A26739BAA4D}"/>
              </a:ext>
            </a:extLst>
          </p:cNvPr>
          <p:cNvGrpSpPr/>
          <p:nvPr/>
        </p:nvGrpSpPr>
        <p:grpSpPr>
          <a:xfrm>
            <a:off x="2405856" y="2264140"/>
            <a:ext cx="770662" cy="1124782"/>
            <a:chOff x="8224948" y="1659485"/>
            <a:chExt cx="741944" cy="108286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9BAD71-E956-48C5-8E43-FEEE7ECD1BFF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1A2F91-6D99-478A-A1EE-027964F55535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3F46E43-B950-4DA6-8BB9-A24E38AFBF77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EA7DE4-F392-4DB8-928C-79A3FF4BD228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153928B-9FD8-431B-A540-769CA3ED377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6B2D69F-B885-4D68-8403-9EFA433B2DDA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A2A4-8795-4D0D-854E-85A3E051C283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C0EA11A-BF8A-4B23-846C-BCCB98550D47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B1F08E4-C3BA-4EC5-A1B7-8C82EFF89A0E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814D1A1-B5DF-44C1-830C-ADAC22D6B4FD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160E535-10B6-484D-80AD-8A8E0C07778E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C2128E6-D993-4F4F-BE28-A9A92DCC78C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F5C96E-41F2-49E5-89A8-F91E690E76AC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C42D248-B06C-4DDA-B892-CA4C55CF5680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F8D9185-F86A-4027-93B2-69B19F027D65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65AA96-2428-4BAD-95D8-97827D5A912F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8589E8F-5BC4-439F-B402-51481B271DB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5C70BF-556F-496D-BBCA-0D98F9F6F878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D9A9B3-3169-433B-98FF-41EE24125CF3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3DAB778-8041-4AE5-8CF1-FE69E214BD93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AD2B7E-4D2B-43CF-9FC3-019EF5CE797D}"/>
              </a:ext>
            </a:extLst>
          </p:cNvPr>
          <p:cNvGrpSpPr/>
          <p:nvPr/>
        </p:nvGrpSpPr>
        <p:grpSpPr>
          <a:xfrm>
            <a:off x="2286183" y="2168748"/>
            <a:ext cx="48127" cy="1319463"/>
            <a:chOff x="5482389" y="2109537"/>
            <a:chExt cx="48127" cy="131946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4A3773-7FF1-4329-9A0D-951F46E0082E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54BE218-B489-4690-B5F2-D42488C6F1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8180C6A-1992-4E7E-8F42-6AADFCC9FED3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BE3512-966C-4E29-AB46-36D97A35A33D}"/>
              </a:ext>
            </a:extLst>
          </p:cNvPr>
          <p:cNvGrpSpPr/>
          <p:nvPr/>
        </p:nvGrpSpPr>
        <p:grpSpPr>
          <a:xfrm flipH="1">
            <a:off x="3248715" y="2168748"/>
            <a:ext cx="48127" cy="1319463"/>
            <a:chOff x="5482389" y="2109537"/>
            <a:chExt cx="48127" cy="1319463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023F992-5CC6-4DFE-8A60-6AE0FF428521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251D853-0366-40DE-8184-5D4CBDAE2EEB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A52566-160A-431E-B4AB-D4C8D0BB592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6832A1A-A04D-433C-B067-7EC0506C33F7}"/>
              </a:ext>
            </a:extLst>
          </p:cNvPr>
          <p:cNvSpPr txBox="1"/>
          <p:nvPr/>
        </p:nvSpPr>
        <p:spPr>
          <a:xfrm>
            <a:off x="1527200" y="2192293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3F09C6-2550-4A28-9FA9-BCD73DAFD56A}"/>
              </a:ext>
            </a:extLst>
          </p:cNvPr>
          <p:cNvSpPr txBox="1"/>
          <p:nvPr/>
        </p:nvSpPr>
        <p:spPr>
          <a:xfrm>
            <a:off x="1527200" y="244148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BEA408-8F80-4435-9435-85D8402B5360}"/>
              </a:ext>
            </a:extLst>
          </p:cNvPr>
          <p:cNvSpPr txBox="1"/>
          <p:nvPr/>
        </p:nvSpPr>
        <p:spPr>
          <a:xfrm>
            <a:off x="1251484" y="269067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78F7D7-9C5D-43E3-B9BE-D893050F9CFC}"/>
              </a:ext>
            </a:extLst>
          </p:cNvPr>
          <p:cNvSpPr txBox="1"/>
          <p:nvPr/>
        </p:nvSpPr>
        <p:spPr>
          <a:xfrm>
            <a:off x="1387740" y="29398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612B20-9326-428D-B330-ADC185EC5B42}"/>
              </a:ext>
            </a:extLst>
          </p:cNvPr>
          <p:cNvSpPr txBox="1"/>
          <p:nvPr/>
        </p:nvSpPr>
        <p:spPr>
          <a:xfrm>
            <a:off x="1390946" y="3189058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69A0DC5-95AF-4BBF-A413-CE60F1E5588E}"/>
              </a:ext>
            </a:extLst>
          </p:cNvPr>
          <p:cNvCxnSpPr>
            <a:cxnSpLocks/>
            <a:stCxn id="59" idx="3"/>
            <a:endCxn id="30" idx="2"/>
          </p:cNvCxnSpPr>
          <p:nvPr/>
        </p:nvCxnSpPr>
        <p:spPr>
          <a:xfrm>
            <a:off x="1851328" y="2330793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48D4A4B-9AA4-4A08-AAB5-8EE91870AB30}"/>
              </a:ext>
            </a:extLst>
          </p:cNvPr>
          <p:cNvCxnSpPr>
            <a:cxnSpLocks/>
            <a:stCxn id="34" idx="2"/>
            <a:endCxn id="60" idx="3"/>
          </p:cNvCxnSpPr>
          <p:nvPr/>
        </p:nvCxnSpPr>
        <p:spPr>
          <a:xfrm flipH="1">
            <a:off x="1851328" y="2578662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0E0FD75-B8FC-4A9D-9093-34A9E970EBD6}"/>
              </a:ext>
            </a:extLst>
          </p:cNvPr>
          <p:cNvCxnSpPr>
            <a:cxnSpLocks/>
            <a:stCxn id="38" idx="2"/>
            <a:endCxn id="61" idx="3"/>
          </p:cNvCxnSpPr>
          <p:nvPr/>
        </p:nvCxnSpPr>
        <p:spPr>
          <a:xfrm flipH="1">
            <a:off x="1851328" y="2826531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0B3944D-1E3A-4147-86EE-B167469528F5}"/>
              </a:ext>
            </a:extLst>
          </p:cNvPr>
          <p:cNvCxnSpPr>
            <a:cxnSpLocks/>
            <a:stCxn id="42" idx="2"/>
            <a:endCxn id="62" idx="3"/>
          </p:cNvCxnSpPr>
          <p:nvPr/>
        </p:nvCxnSpPr>
        <p:spPr>
          <a:xfrm flipH="1">
            <a:off x="1851328" y="3074400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63FEC5C-DFEF-4322-A7A4-707E2689965C}"/>
              </a:ext>
            </a:extLst>
          </p:cNvPr>
          <p:cNvCxnSpPr>
            <a:cxnSpLocks/>
            <a:stCxn id="46" idx="2"/>
            <a:endCxn id="63" idx="3"/>
          </p:cNvCxnSpPr>
          <p:nvPr/>
        </p:nvCxnSpPr>
        <p:spPr>
          <a:xfrm flipH="1">
            <a:off x="1851328" y="3322269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/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4758275" y="2929280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blipFill>
                <a:blip r:embed="rId5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7F142D0-F261-4A0F-8DF8-F6A484C9D547}"/>
              </a:ext>
            </a:extLst>
          </p:cNvPr>
          <p:cNvSpPr txBox="1"/>
          <p:nvPr/>
        </p:nvSpPr>
        <p:spPr>
          <a:xfrm>
            <a:off x="1701041" y="5376446"/>
            <a:ext cx="210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D6716CB-6558-4EBE-A76C-B3C6249E8D09}"/>
              </a:ext>
            </a:extLst>
          </p:cNvPr>
          <p:cNvSpPr/>
          <p:nvPr/>
        </p:nvSpPr>
        <p:spPr>
          <a:xfrm>
            <a:off x="2237109" y="4697443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697C24-F409-437A-B68F-1E7F346EB13A}"/>
              </a:ext>
            </a:extLst>
          </p:cNvPr>
          <p:cNvCxnSpPr>
            <a:cxnSpLocks/>
            <a:stCxn id="82" idx="0"/>
            <a:endCxn id="83" idx="2"/>
          </p:cNvCxnSpPr>
          <p:nvPr/>
        </p:nvCxnSpPr>
        <p:spPr>
          <a:xfrm flipV="1">
            <a:off x="2751614" y="5059212"/>
            <a:ext cx="0" cy="3172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423685B-AA82-4D70-944F-1D07B62ADFE4}"/>
              </a:ext>
            </a:extLst>
          </p:cNvPr>
          <p:cNvCxnSpPr>
            <a:cxnSpLocks/>
            <a:stCxn id="83" idx="0"/>
            <a:endCxn id="86" idx="1"/>
          </p:cNvCxnSpPr>
          <p:nvPr/>
        </p:nvCxnSpPr>
        <p:spPr>
          <a:xfrm rot="5400000" flipH="1" flipV="1">
            <a:off x="3638399" y="3323120"/>
            <a:ext cx="487538" cy="2261109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86D99FA-1E9B-4C3A-AB80-81C78A3FF681}"/>
              </a:ext>
            </a:extLst>
          </p:cNvPr>
          <p:cNvSpPr/>
          <p:nvPr/>
        </p:nvSpPr>
        <p:spPr>
          <a:xfrm>
            <a:off x="5012723" y="407181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4D82CEA-A8D0-4B14-987E-696868812603}"/>
              </a:ext>
            </a:extLst>
          </p:cNvPr>
          <p:cNvSpPr/>
          <p:nvPr/>
        </p:nvSpPr>
        <p:spPr>
          <a:xfrm>
            <a:off x="5714353" y="426188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EF2D890-C24F-4343-AF8F-0E0E3CC95F55}"/>
              </a:ext>
            </a:extLst>
          </p:cNvPr>
          <p:cNvSpPr/>
          <p:nvPr/>
        </p:nvSpPr>
        <p:spPr>
          <a:xfrm>
            <a:off x="5715164" y="40801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D28CDB1-97CB-43A7-9E5A-E44FDE1F8AC3}"/>
              </a:ext>
            </a:extLst>
          </p:cNvPr>
          <p:cNvCxnSpPr>
            <a:cxnSpLocks/>
            <a:stCxn id="86" idx="2"/>
            <a:endCxn id="90" idx="0"/>
          </p:cNvCxnSpPr>
          <p:nvPr/>
        </p:nvCxnSpPr>
        <p:spPr>
          <a:xfrm>
            <a:off x="5405504" y="4347995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273E773-205E-465F-A341-0B2745AD9EA7}"/>
              </a:ext>
            </a:extLst>
          </p:cNvPr>
          <p:cNvSpPr/>
          <p:nvPr/>
        </p:nvSpPr>
        <p:spPr>
          <a:xfrm>
            <a:off x="5012723" y="472070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DE9EB50-D6A3-4B94-82E0-CBCB2CE7B225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>
          <a:xfrm>
            <a:off x="5405504" y="4996885"/>
            <a:ext cx="1612" cy="40403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E27EB50-B044-4746-AFDD-C186E1D002BE}"/>
              </a:ext>
            </a:extLst>
          </p:cNvPr>
          <p:cNvCxnSpPr>
            <a:cxnSpLocks/>
            <a:stCxn id="88" idx="6"/>
            <a:endCxn id="99" idx="2"/>
          </p:cNvCxnSpPr>
          <p:nvPr/>
        </p:nvCxnSpPr>
        <p:spPr>
          <a:xfrm flipV="1">
            <a:off x="5800149" y="4122173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4413435-3E15-45AC-AF79-185AD0E31A77}"/>
              </a:ext>
            </a:extLst>
          </p:cNvPr>
          <p:cNvCxnSpPr>
            <a:cxnSpLocks/>
            <a:stCxn id="87" idx="6"/>
            <a:endCxn id="98" idx="2"/>
          </p:cNvCxnSpPr>
          <p:nvPr/>
        </p:nvCxnSpPr>
        <p:spPr>
          <a:xfrm flipV="1">
            <a:off x="5799338" y="4303953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177F46B6-85D0-434D-9439-8B7A48DDE218}"/>
              </a:ext>
            </a:extLst>
          </p:cNvPr>
          <p:cNvCxnSpPr>
            <a:cxnSpLocks/>
            <a:stCxn id="87" idx="6"/>
          </p:cNvCxnSpPr>
          <p:nvPr/>
        </p:nvCxnSpPr>
        <p:spPr>
          <a:xfrm flipH="1" flipV="1">
            <a:off x="5400949" y="3451735"/>
            <a:ext cx="398389" cy="853065"/>
          </a:xfrm>
          <a:prstGeom prst="bentConnector4">
            <a:avLst>
              <a:gd name="adj1" fmla="val -17114"/>
              <a:gd name="adj2" fmla="val 374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B2556D9-A338-4A2C-9DB4-25D325841809}"/>
              </a:ext>
            </a:extLst>
          </p:cNvPr>
          <p:cNvSpPr txBox="1"/>
          <p:nvPr/>
        </p:nvSpPr>
        <p:spPr>
          <a:xfrm>
            <a:off x="5163216" y="5400916"/>
            <a:ext cx="48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FC67A8A-0759-46AC-8700-85F4E2F77745}"/>
              </a:ext>
            </a:extLst>
          </p:cNvPr>
          <p:cNvSpPr/>
          <p:nvPr/>
        </p:nvSpPr>
        <p:spPr>
          <a:xfrm>
            <a:off x="6163451" y="426588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725228C-FA54-414E-8F68-5FA725861C8C}"/>
              </a:ext>
            </a:extLst>
          </p:cNvPr>
          <p:cNvSpPr/>
          <p:nvPr/>
        </p:nvSpPr>
        <p:spPr>
          <a:xfrm>
            <a:off x="6164263" y="40841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4247779-1601-4AD4-ABFB-1119BD2C5BFC}"/>
              </a:ext>
            </a:extLst>
          </p:cNvPr>
          <p:cNvSpPr/>
          <p:nvPr/>
        </p:nvSpPr>
        <p:spPr>
          <a:xfrm>
            <a:off x="6162296" y="42610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C56C8E4-D3D2-4069-B35A-0207C10D9AF5}"/>
              </a:ext>
            </a:extLst>
          </p:cNvPr>
          <p:cNvSpPr/>
          <p:nvPr/>
        </p:nvSpPr>
        <p:spPr>
          <a:xfrm>
            <a:off x="6163108" y="40792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/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blipFill>
                <a:blip r:embed="rId6"/>
                <a:stretch>
                  <a:fillRect l="-5525" t="-28571" r="-8287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F2FF6C0-C74E-45B8-91FD-1A57768DD0C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2751614" y="3488211"/>
            <a:ext cx="0" cy="12092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8941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EE5B44C5-8A39-41FE-ADB9-441692B8A76A}"/>
              </a:ext>
            </a:extLst>
          </p:cNvPr>
          <p:cNvSpPr txBox="1"/>
          <p:nvPr/>
        </p:nvSpPr>
        <p:spPr>
          <a:xfrm>
            <a:off x="4541890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FF605E-69F4-4934-ACD7-824F28812769}"/>
              </a:ext>
            </a:extLst>
          </p:cNvPr>
          <p:cNvSpPr txBox="1"/>
          <p:nvPr/>
        </p:nvSpPr>
        <p:spPr>
          <a:xfrm>
            <a:off x="4162832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6049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내적을 통해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유사도를 산출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노드로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5187405" y="498269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176057E0-38E7-42B1-A17D-28ADF0A81B9F}"/>
              </a:ext>
            </a:extLst>
          </p:cNvPr>
          <p:cNvGrpSpPr/>
          <p:nvPr/>
        </p:nvGrpSpPr>
        <p:grpSpPr>
          <a:xfrm>
            <a:off x="1781037" y="4728775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B1D3033-E397-4CC4-99A7-8431B0593167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235628A-7039-46D2-8DD9-0BEA5B7FF0CE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E821823-8B21-4F7D-8A3B-23A078F7CDDC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F33B440-898C-4638-B86E-64419EBA6F01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FCDB2B-5F63-45B2-A583-2D1B5113BDA6}"/>
              </a:ext>
            </a:extLst>
          </p:cNvPr>
          <p:cNvGrpSpPr/>
          <p:nvPr/>
        </p:nvGrpSpPr>
        <p:grpSpPr>
          <a:xfrm>
            <a:off x="1781037" y="4967407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BB4422E-57F0-4B12-8E8F-2324B158CC92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EC69698-53D0-46F3-8321-87A8E85A1F8F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F203EC6-9C17-4153-B585-FDDA1D7FA8F6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A1B386A-6E0A-4913-9927-E6E6B73F6A49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CD55E77-DBAD-4A54-9583-8BE5805E87C4}"/>
              </a:ext>
            </a:extLst>
          </p:cNvPr>
          <p:cNvGrpSpPr/>
          <p:nvPr/>
        </p:nvGrpSpPr>
        <p:grpSpPr>
          <a:xfrm>
            <a:off x="1781037" y="5206040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2C7B361-2A44-4E32-B77C-EA7D9ED25F9D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B81136-0897-4901-939E-2D053ADBEEEE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C30C319-85D3-4B56-9D11-B43E70CE03AE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0059A33-857B-436E-A0B4-3C75517B94EB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2671D85-8C77-49C6-A76F-03675D4C1335}"/>
              </a:ext>
            </a:extLst>
          </p:cNvPr>
          <p:cNvGrpSpPr/>
          <p:nvPr/>
        </p:nvGrpSpPr>
        <p:grpSpPr>
          <a:xfrm>
            <a:off x="1781037" y="5444672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DC7E31F-D903-44E3-A849-7D3860073633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922C61-932C-483C-ABAB-63786489363D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13F2F3F-E98B-4195-8C23-4F1D39521EAB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A9D4E7C-55A5-4B3D-8BE7-FFC99A3F8CE0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5218B65-808D-457A-A747-45EBC0015886}"/>
              </a:ext>
            </a:extLst>
          </p:cNvPr>
          <p:cNvGrpSpPr/>
          <p:nvPr/>
        </p:nvGrpSpPr>
        <p:grpSpPr>
          <a:xfrm>
            <a:off x="1781037" y="5683305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FB87DCA-C52E-4EF7-B9CB-D6AF8AB49893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712B31B-85E1-4FC7-B7C4-53ACC2198285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6981C4A-4002-4528-8659-70EDE8470BB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EB31D82-FB83-403A-87E0-ACAEB638914C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872F98-4A70-4434-8F5D-EE64D33BB094}"/>
              </a:ext>
            </a:extLst>
          </p:cNvPr>
          <p:cNvGrpSpPr/>
          <p:nvPr/>
        </p:nvGrpSpPr>
        <p:grpSpPr>
          <a:xfrm>
            <a:off x="3025655" y="3586300"/>
            <a:ext cx="415055" cy="305482"/>
            <a:chOff x="2897315" y="2643805"/>
            <a:chExt cx="415055" cy="30548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1243001F-8D3F-4F30-8DFF-0BBCDB60F71D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F7295DD-1B1A-4AAE-8245-B82A55FF5DE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5D7CA30-6A46-4C16-97DA-C508BBDA1BF5}"/>
              </a:ext>
            </a:extLst>
          </p:cNvPr>
          <p:cNvGrpSpPr/>
          <p:nvPr/>
        </p:nvGrpSpPr>
        <p:grpSpPr>
          <a:xfrm>
            <a:off x="3404714" y="3586300"/>
            <a:ext cx="415055" cy="305482"/>
            <a:chOff x="2897315" y="2643805"/>
            <a:chExt cx="415055" cy="305482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2E070AE-F1E3-4DF4-A077-C19CDB5B0A6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3EAAF53-992A-49F7-80BB-C45D3FF4A8B4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83382C6-435F-43FC-A715-FDACE66A5972}"/>
              </a:ext>
            </a:extLst>
          </p:cNvPr>
          <p:cNvGrpSpPr/>
          <p:nvPr/>
        </p:nvGrpSpPr>
        <p:grpSpPr>
          <a:xfrm>
            <a:off x="3783773" y="3586300"/>
            <a:ext cx="415055" cy="305482"/>
            <a:chOff x="2897315" y="2643805"/>
            <a:chExt cx="415055" cy="305482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A4C30EB1-4F8B-4859-B18E-872C6A901DE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784734-2691-42DF-9028-77E62643F2A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43CC4064-8039-4B36-9F30-6B4D78087400}"/>
              </a:ext>
            </a:extLst>
          </p:cNvPr>
          <p:cNvSpPr/>
          <p:nvPr/>
        </p:nvSpPr>
        <p:spPr>
          <a:xfrm>
            <a:off x="4198025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6DCABFD-052A-4312-9504-3DD8D319E26E}"/>
              </a:ext>
            </a:extLst>
          </p:cNvPr>
          <p:cNvSpPr/>
          <p:nvPr/>
        </p:nvSpPr>
        <p:spPr>
          <a:xfrm>
            <a:off x="4577083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4F24CAF-C7C4-4127-ACFF-0A72D76F9B3A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942084" y="3847044"/>
            <a:ext cx="164569" cy="10048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CB1EC3D-C21A-43AF-9FFE-A8A5EBCC4D84}"/>
              </a:ext>
            </a:extLst>
          </p:cNvPr>
          <p:cNvCxnSpPr>
            <a:cxnSpLocks/>
            <a:stCxn id="104" idx="3"/>
            <a:endCxn id="131" idx="3"/>
          </p:cNvCxnSpPr>
          <p:nvPr/>
        </p:nvCxnSpPr>
        <p:spPr>
          <a:xfrm flipV="1">
            <a:off x="2942084" y="3847045"/>
            <a:ext cx="542560" cy="124347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E68372C6-6864-4395-A409-577CFA1093D3}"/>
              </a:ext>
            </a:extLst>
          </p:cNvPr>
          <p:cNvCxnSpPr>
            <a:cxnSpLocks/>
            <a:stCxn id="110" idx="3"/>
          </p:cNvCxnSpPr>
          <p:nvPr/>
        </p:nvCxnSpPr>
        <p:spPr>
          <a:xfrm flipV="1">
            <a:off x="2942084" y="3854457"/>
            <a:ext cx="937451" cy="14746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5EE4EA51-FA53-4DBC-995A-EA47C97E8A10}"/>
              </a:ext>
            </a:extLst>
          </p:cNvPr>
          <p:cNvCxnSpPr>
            <a:cxnSpLocks/>
            <a:stCxn id="116" idx="3"/>
            <a:endCxn id="137" idx="3"/>
          </p:cNvCxnSpPr>
          <p:nvPr/>
        </p:nvCxnSpPr>
        <p:spPr>
          <a:xfrm flipV="1">
            <a:off x="2942084" y="3847045"/>
            <a:ext cx="1300678" cy="172073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CEF439A7-AD10-455C-A92E-A98501D280EF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942084" y="3854457"/>
            <a:ext cx="1680803" cy="195195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65A8DE4-4C19-4642-BB88-67B88211E113}"/>
              </a:ext>
            </a:extLst>
          </p:cNvPr>
          <p:cNvCxnSpPr>
            <a:cxnSpLocks/>
            <a:stCxn id="17" idx="2"/>
            <a:endCxn id="127" idx="4"/>
          </p:cNvCxnSpPr>
          <p:nvPr/>
        </p:nvCxnSpPr>
        <p:spPr>
          <a:xfrm rot="10800000">
            <a:off x="3213590" y="3891782"/>
            <a:ext cx="1719357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0A0FF1-DCC5-4A8C-B854-4F06FBD82692}"/>
              </a:ext>
            </a:extLst>
          </p:cNvPr>
          <p:cNvSpPr/>
          <p:nvPr/>
        </p:nvSpPr>
        <p:spPr>
          <a:xfrm>
            <a:off x="4932946" y="4092315"/>
            <a:ext cx="64886" cy="648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54D299B6-D129-4120-95AD-98AC06961308}"/>
              </a:ext>
            </a:extLst>
          </p:cNvPr>
          <p:cNvCxnSpPr>
            <a:cxnSpLocks/>
            <a:stCxn id="71" idx="1"/>
            <a:endCxn id="17" idx="2"/>
          </p:cNvCxnSpPr>
          <p:nvPr/>
        </p:nvCxnSpPr>
        <p:spPr>
          <a:xfrm rot="10800000">
            <a:off x="4932947" y="4124759"/>
            <a:ext cx="254459" cy="996433"/>
          </a:xfrm>
          <a:prstGeom prst="bentConnector3">
            <a:avLst>
              <a:gd name="adj1" fmla="val 1015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E1C027C7-7018-42D3-BCB8-483F1B913868}"/>
              </a:ext>
            </a:extLst>
          </p:cNvPr>
          <p:cNvCxnSpPr>
            <a:cxnSpLocks/>
            <a:stCxn id="17" idx="2"/>
            <a:endCxn id="131" idx="4"/>
          </p:cNvCxnSpPr>
          <p:nvPr/>
        </p:nvCxnSpPr>
        <p:spPr>
          <a:xfrm rot="10800000">
            <a:off x="3592648" y="3891782"/>
            <a:ext cx="1340298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D9E4BC0-AAE6-49F9-906E-57AD80C5FD36}"/>
              </a:ext>
            </a:extLst>
          </p:cNvPr>
          <p:cNvCxnSpPr>
            <a:cxnSpLocks/>
            <a:stCxn id="17" idx="2"/>
            <a:endCxn id="134" idx="4"/>
          </p:cNvCxnSpPr>
          <p:nvPr/>
        </p:nvCxnSpPr>
        <p:spPr>
          <a:xfrm rot="10800000">
            <a:off x="3971708" y="3891782"/>
            <a:ext cx="961239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CB4F27B9-BEB7-42F7-AAE1-DCFC8E9E27CC}"/>
              </a:ext>
            </a:extLst>
          </p:cNvPr>
          <p:cNvCxnSpPr>
            <a:cxnSpLocks/>
            <a:stCxn id="17" idx="2"/>
            <a:endCxn id="137" idx="4"/>
          </p:cNvCxnSpPr>
          <p:nvPr/>
        </p:nvCxnSpPr>
        <p:spPr>
          <a:xfrm rot="10800000">
            <a:off x="4350766" y="3891782"/>
            <a:ext cx="582180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08C17BDA-D358-4D9F-8D4B-6FBAFEC83F67}"/>
              </a:ext>
            </a:extLst>
          </p:cNvPr>
          <p:cNvCxnSpPr>
            <a:cxnSpLocks/>
            <a:stCxn id="17" idx="2"/>
            <a:endCxn id="140" idx="4"/>
          </p:cNvCxnSpPr>
          <p:nvPr/>
        </p:nvCxnSpPr>
        <p:spPr>
          <a:xfrm rot="10800000">
            <a:off x="4729824" y="3891782"/>
            <a:ext cx="203122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FE525B75-CEBD-4F89-B35D-384840B17F92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3213364" y="3119366"/>
            <a:ext cx="225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ACEB73F-7BC0-47D7-AA8E-7DF6D51FE3F8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3592648" y="3119366"/>
            <a:ext cx="0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B36DCD3-1E72-49BF-B41A-D0A55B12D557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3971032" y="3127982"/>
            <a:ext cx="675" cy="4583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690B0C9-F377-47FC-9EA8-2224F8A171A1}"/>
              </a:ext>
            </a:extLst>
          </p:cNvPr>
          <p:cNvCxnSpPr>
            <a:cxnSpLocks/>
            <a:stCxn id="137" idx="0"/>
          </p:cNvCxnSpPr>
          <p:nvPr/>
        </p:nvCxnSpPr>
        <p:spPr>
          <a:xfrm flipH="1" flipV="1">
            <a:off x="4350542" y="3119366"/>
            <a:ext cx="224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3832F878-5781-47F6-BFA4-762640D4ADFF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4729824" y="3114976"/>
            <a:ext cx="0" cy="47132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/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blipFill>
                <a:blip r:embed="rId9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56980" y="1965770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83145" y="2278685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70036" y="2509900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25389" y="2641059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74247" y="2567601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37883" y="2685909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blipFill>
                <a:blip r:embed="rId10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56979" y="2451179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blipFill>
                <a:blip r:embed="rId11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blipFill>
                <a:blip r:embed="rId12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blipFill>
                <a:blip r:embed="rId1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blipFill>
                <a:blip r:embed="rId14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blipFill>
                <a:blip r:embed="rId1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6178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2228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통한 정규화</a:t>
            </a: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48644" y="4516465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74809" y="4829380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61700" y="5060595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17053" y="5191754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65911" y="5118296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29547" y="5236604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blipFill>
                <a:blip r:embed="rId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48643" y="5001874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blipFill>
                <a:blip r:embed="rId5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blipFill>
                <a:blip r:embed="rId6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blipFill>
                <a:blip r:embed="rId7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blipFill>
                <a:blip r:embed="rId8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61E1FF5-BE92-4B9B-AA60-0B7D88E481E9}"/>
              </a:ext>
            </a:extLst>
          </p:cNvPr>
          <p:cNvCxnSpPr>
            <a:cxnSpLocks/>
          </p:cNvCxnSpPr>
          <p:nvPr/>
        </p:nvCxnSpPr>
        <p:spPr>
          <a:xfrm flipV="1">
            <a:off x="2948644" y="2000553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A83FF9-540B-4547-8B7B-ABDC5AF4247C}"/>
              </a:ext>
            </a:extLst>
          </p:cNvPr>
          <p:cNvSpPr/>
          <p:nvPr/>
        </p:nvSpPr>
        <p:spPr>
          <a:xfrm rot="16200000">
            <a:off x="2813159" y="2466381"/>
            <a:ext cx="761444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7594C7-8BB0-4862-BF24-FD8745B64263}"/>
              </a:ext>
            </a:extLst>
          </p:cNvPr>
          <p:cNvSpPr/>
          <p:nvPr/>
        </p:nvSpPr>
        <p:spPr>
          <a:xfrm rot="16200000">
            <a:off x="3468372" y="2735084"/>
            <a:ext cx="224040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2ABABC2-6A66-48D9-A9F3-C24F486283FF}"/>
              </a:ext>
            </a:extLst>
          </p:cNvPr>
          <p:cNvSpPr/>
          <p:nvPr/>
        </p:nvSpPr>
        <p:spPr>
          <a:xfrm rot="16200000">
            <a:off x="3931542" y="2822856"/>
            <a:ext cx="59608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0098067-451A-4DC2-8BA8-038380A8A30F}"/>
              </a:ext>
            </a:extLst>
          </p:cNvPr>
          <p:cNvSpPr/>
          <p:nvPr/>
        </p:nvSpPr>
        <p:spPr>
          <a:xfrm rot="16200000">
            <a:off x="4267990" y="2798310"/>
            <a:ext cx="123107" cy="9442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8AAE33-E62E-4E25-BA4E-D4937FBED39A}"/>
              </a:ext>
            </a:extLst>
          </p:cNvPr>
          <p:cNvSpPr/>
          <p:nvPr/>
        </p:nvSpPr>
        <p:spPr>
          <a:xfrm rot="16200000">
            <a:off x="4695833" y="2829799"/>
            <a:ext cx="45719" cy="10882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/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blipFill>
                <a:blip r:embed="rId9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4BB850D-F638-4141-9323-180D88012EF1}"/>
              </a:ext>
            </a:extLst>
          </p:cNvPr>
          <p:cNvCxnSpPr>
            <a:cxnSpLocks/>
          </p:cNvCxnSpPr>
          <p:nvPr/>
        </p:nvCxnSpPr>
        <p:spPr>
          <a:xfrm flipV="1">
            <a:off x="2948643" y="2907073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C58BB08-113D-4631-A9E0-98DE55B67CC3}"/>
              </a:ext>
            </a:extLst>
          </p:cNvPr>
          <p:cNvSpPr txBox="1"/>
          <p:nvPr/>
        </p:nvSpPr>
        <p:spPr>
          <a:xfrm>
            <a:off x="4235767" y="2655567"/>
            <a:ext cx="18755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tx1"/>
                </a:solidFill>
                <a:ea typeface="Cambria Math" panose="02040503050406030204" pitchFamily="18" charset="0"/>
              </a:rPr>
              <a:t>0.05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/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blipFill>
                <a:blip r:embed="rId10"/>
                <a:stretch>
                  <a:fillRect l="-8108" r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/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blipFill>
                <a:blip r:embed="rId11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/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blipFill>
                <a:blip r:embed="rId12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/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EB1CA71-D717-42C8-BAF1-4DF66D6DBAAC}"/>
              </a:ext>
            </a:extLst>
          </p:cNvPr>
          <p:cNvSpPr/>
          <p:nvPr/>
        </p:nvSpPr>
        <p:spPr>
          <a:xfrm>
            <a:off x="1258540" y="3590534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23389AC-E310-40F6-90F2-2CB798C06D8B}"/>
              </a:ext>
            </a:extLst>
          </p:cNvPr>
          <p:cNvCxnSpPr>
            <a:cxnSpLocks/>
            <a:stCxn id="201" idx="0"/>
            <a:endCxn id="99" idx="2"/>
          </p:cNvCxnSpPr>
          <p:nvPr/>
        </p:nvCxnSpPr>
        <p:spPr>
          <a:xfrm flipV="1">
            <a:off x="1773044" y="3952303"/>
            <a:ext cx="1" cy="4660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26F62465-C28F-4FA0-98FB-50CF5841D8EB}"/>
              </a:ext>
            </a:extLst>
          </p:cNvPr>
          <p:cNvCxnSpPr>
            <a:cxnSpLocks/>
            <a:stCxn id="99" idx="0"/>
            <a:endCxn id="98" idx="2"/>
          </p:cNvCxnSpPr>
          <p:nvPr/>
        </p:nvCxnSpPr>
        <p:spPr>
          <a:xfrm flipV="1">
            <a:off x="1773045" y="3181220"/>
            <a:ext cx="0" cy="409314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D314EFC-D971-4D7A-BB68-C1C0E1D28DC5}"/>
              </a:ext>
            </a:extLst>
          </p:cNvPr>
          <p:cNvSpPr/>
          <p:nvPr/>
        </p:nvSpPr>
        <p:spPr>
          <a:xfrm>
            <a:off x="2711116" y="1772645"/>
            <a:ext cx="2598809" cy="1479702"/>
          </a:xfrm>
          <a:prstGeom prst="wedgeRoundRectCallout">
            <a:avLst>
              <a:gd name="adj1" fmla="val -76698"/>
              <a:gd name="adj2" fmla="val 34854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말풍선: 모서리가 둥근 사각형 138">
            <a:extLst>
              <a:ext uri="{FF2B5EF4-FFF2-40B4-BE49-F238E27FC236}">
                <a16:creationId xmlns:a16="http://schemas.microsoft.com/office/drawing/2014/main" id="{241FF5D9-E0F5-40D7-985D-A2A51F72F51B}"/>
              </a:ext>
            </a:extLst>
          </p:cNvPr>
          <p:cNvSpPr/>
          <p:nvPr/>
        </p:nvSpPr>
        <p:spPr>
          <a:xfrm>
            <a:off x="2716355" y="4265128"/>
            <a:ext cx="2598809" cy="1479702"/>
          </a:xfrm>
          <a:prstGeom prst="wedgeRoundRectCallout">
            <a:avLst>
              <a:gd name="adj1" fmla="val -78550"/>
              <a:gd name="adj2" fmla="val -28569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5486303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가중치를 구하는 계산 그래프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74706" y="4569415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11993" y="4664071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74706" y="3773479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74706" y="2977161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1999" y="3071817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2971189" y="4962382"/>
            <a:ext cx="0" cy="512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71189" y="4166447"/>
            <a:ext cx="0" cy="40296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71189" y="3370128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71189" y="257380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1624027" y="3978510"/>
            <a:ext cx="11506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blipFill>
                <a:blip r:embed="rId4"/>
                <a:stretch>
                  <a:fillRect l="-15094" t="-2174" r="-1698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879013" y="3725577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blipFill>
                <a:blip r:embed="rId5"/>
                <a:stretch>
                  <a:fillRect l="-13793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338184" y="261454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blipFill>
                <a:blip r:embed="rId6"/>
                <a:stretch>
                  <a:fillRect l="-26923" r="-23077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38184" y="3503536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blipFill>
                <a:blip r:embed="rId7"/>
                <a:stretch>
                  <a:fillRect l="-17308" t="-2222" r="-17308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422409" y="4320221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blipFill>
                <a:blip r:embed="rId8"/>
                <a:stretch>
                  <a:fillRect l="-26471" t="-4444" r="-264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338184" y="5136906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584724" y="2291601"/>
            <a:ext cx="790838" cy="278035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71189" y="188824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blipFill>
                <a:blip r:embed="rId9"/>
                <a:stretch>
                  <a:fillRect l="-12500" r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338184" y="193203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76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4D70E64-95B9-4B2D-9ED5-57FB7F3A062A}"/>
              </a:ext>
            </a:extLst>
          </p:cNvPr>
          <p:cNvSpPr/>
          <p:nvPr/>
        </p:nvSpPr>
        <p:spPr>
          <a:xfrm>
            <a:off x="2564434" y="4016649"/>
            <a:ext cx="1229718" cy="2384151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E7D4725-0137-4705-BB43-B368F6BB623D}"/>
              </a:ext>
            </a:extLst>
          </p:cNvPr>
          <p:cNvSpPr/>
          <p:nvPr/>
        </p:nvSpPr>
        <p:spPr>
          <a:xfrm>
            <a:off x="2573837" y="2027407"/>
            <a:ext cx="1229718" cy="1818815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벡터를 계산하는 계산 그래프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938463" y="5425568"/>
            <a:ext cx="18437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blipFill>
                <a:blip r:embed="rId3"/>
                <a:stretch>
                  <a:fillRect l="-14583" t="-2439" r="-1250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093123" y="51920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97312" y="589112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32133" y="5956040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97312" y="525185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97312" y="461228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8359" y="4677200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stCxn id="56" idx="0"/>
            <a:endCxn id="37" idx="4"/>
          </p:cNvCxnSpPr>
          <p:nvPr/>
        </p:nvCxnSpPr>
        <p:spPr>
          <a:xfrm flipV="1">
            <a:off x="2952730" y="6206740"/>
            <a:ext cx="2390" cy="31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55119" y="5567474"/>
            <a:ext cx="0" cy="3236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55119" y="492790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55119" y="428832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blipFill>
                <a:blip r:embed="rId5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209768" y="4365157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𝐭𝟏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blipFill>
                <a:blip r:embed="rId6"/>
                <a:stretch>
                  <a:fillRect l="-13158" r="-13158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17523" y="5035948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blipFill>
                <a:blip r:embed="rId7"/>
                <a:stretch>
                  <a:fillRect l="-14634" r="-170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317523" y="5690980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blipFill>
                <a:blip r:embed="rId8"/>
                <a:stretch>
                  <a:fillRect l="-25926" r="-22222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003186" y="6554072"/>
            <a:ext cx="411647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644725" y="4061667"/>
            <a:ext cx="635172" cy="22330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55119" y="3737709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blipFill>
                <a:blip r:embed="rId9"/>
                <a:stretch>
                  <a:fillRect l="-11538" r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209768" y="3833031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B724599-AAF6-4B29-B630-C8BEF7F8D288}"/>
              </a:ext>
            </a:extLst>
          </p:cNvPr>
          <p:cNvSpPr/>
          <p:nvPr/>
        </p:nvSpPr>
        <p:spPr>
          <a:xfrm>
            <a:off x="2801617" y="341513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ECDE0A-D9AC-4805-9D1A-7FC1DBE000F4}"/>
              </a:ext>
            </a:extLst>
          </p:cNvPr>
          <p:cNvSpPr/>
          <p:nvPr/>
        </p:nvSpPr>
        <p:spPr>
          <a:xfrm>
            <a:off x="2801617" y="277556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963A8C-1C11-4DD4-B658-F2CBDC14D656}"/>
              </a:ext>
            </a:extLst>
          </p:cNvPr>
          <p:cNvCxnSpPr>
            <a:cxnSpLocks/>
            <a:stCxn id="33" idx="0"/>
            <a:endCxn id="35" idx="4"/>
          </p:cNvCxnSpPr>
          <p:nvPr/>
        </p:nvCxnSpPr>
        <p:spPr>
          <a:xfrm flipV="1">
            <a:off x="2959425" y="309118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2433B1-4A0B-4571-8D33-47B1369AF808}"/>
              </a:ext>
            </a:extLst>
          </p:cNvPr>
          <p:cNvCxnSpPr>
            <a:cxnSpLocks/>
          </p:cNvCxnSpPr>
          <p:nvPr/>
        </p:nvCxnSpPr>
        <p:spPr>
          <a:xfrm flipV="1">
            <a:off x="2959425" y="245160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/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𝐭𝟐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blipFill>
                <a:blip r:embed="rId10"/>
                <a:stretch>
                  <a:fillRect l="-13158" r="-13158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F5EA2F6-685E-496E-A9CC-C589B49F1E9D}"/>
              </a:ext>
            </a:extLst>
          </p:cNvPr>
          <p:cNvSpPr txBox="1"/>
          <p:nvPr/>
        </p:nvSpPr>
        <p:spPr>
          <a:xfrm>
            <a:off x="3282258" y="2484320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/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blipFill>
                <a:blip r:embed="rId11"/>
                <a:stretch>
                  <a:fillRect l="-7692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F3346A5-FF21-4756-A279-972459D8055F}"/>
              </a:ext>
            </a:extLst>
          </p:cNvPr>
          <p:cNvSpPr txBox="1"/>
          <p:nvPr/>
        </p:nvSpPr>
        <p:spPr>
          <a:xfrm>
            <a:off x="3282258" y="3198329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8D3499A-3DB3-4F5A-BD25-48972809E3D2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2962864" y="1790368"/>
            <a:ext cx="0" cy="339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/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blipFill>
                <a:blip r:embed="rId12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552FB57-38BE-4653-B193-B0EA07F1EA04}"/>
              </a:ext>
            </a:extLst>
          </p:cNvPr>
          <p:cNvSpPr txBox="1"/>
          <p:nvPr/>
        </p:nvSpPr>
        <p:spPr>
          <a:xfrm>
            <a:off x="2980423" y="1607637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352872A-D3C9-42F8-AB95-9516C6C06867}"/>
              </a:ext>
            </a:extLst>
          </p:cNvPr>
          <p:cNvSpPr/>
          <p:nvPr/>
        </p:nvSpPr>
        <p:spPr>
          <a:xfrm>
            <a:off x="2805056" y="212994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0DAAED-1480-466D-90F4-5D90DCFB5A0A}"/>
              </a:ext>
            </a:extLst>
          </p:cNvPr>
          <p:cNvSpPr txBox="1"/>
          <p:nvPr/>
        </p:nvSpPr>
        <p:spPr>
          <a:xfrm>
            <a:off x="2796103" y="2194865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BC1535-92F4-40E0-9D6E-E952C2FB32A0}"/>
              </a:ext>
            </a:extLst>
          </p:cNvPr>
          <p:cNvSpPr txBox="1"/>
          <p:nvPr/>
        </p:nvSpPr>
        <p:spPr>
          <a:xfrm>
            <a:off x="2736144" y="3484778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/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AC242322-691D-4809-8498-89F8E1FF74CF}"/>
              </a:ext>
            </a:extLst>
          </p:cNvPr>
          <p:cNvSpPr/>
          <p:nvPr/>
        </p:nvSpPr>
        <p:spPr>
          <a:xfrm>
            <a:off x="914402" y="540150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60B73A9-6325-4AE6-BFFF-CCA6C02263A6}"/>
              </a:ext>
            </a:extLst>
          </p:cNvPr>
          <p:cNvCxnSpPr>
            <a:cxnSpLocks/>
            <a:stCxn id="9" idx="6"/>
            <a:endCxn id="75" idx="1"/>
          </p:cNvCxnSpPr>
          <p:nvPr/>
        </p:nvCxnSpPr>
        <p:spPr>
          <a:xfrm flipV="1">
            <a:off x="960121" y="2930150"/>
            <a:ext cx="1834780" cy="2494213"/>
          </a:xfrm>
          <a:prstGeom prst="bentConnector3">
            <a:avLst>
              <a:gd name="adj1" fmla="val 392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6282194" y="4634311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6282194" y="3471622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6943077" y="3873259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6939919" y="2710570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6943077" y="5035948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blipFill>
                <a:blip r:embed="rId15"/>
                <a:stretch>
                  <a:fillRect l="-22581" t="-2500" r="-2258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blipFill>
                <a:blip r:embed="rId16"/>
                <a:stretch>
                  <a:fillRect l="-13793" r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blipFill>
                <a:blip r:embed="rId1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blipFill>
                <a:blip r:embed="rId18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5531406" y="4835130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5531368" y="481487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5577087" y="3672441"/>
            <a:ext cx="705107" cy="11652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173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90EC2DF-6055-4F38-99B9-614AF4FC3EE7}"/>
              </a:ext>
            </a:extLst>
          </p:cNvPr>
          <p:cNvSpPr/>
          <p:nvPr/>
        </p:nvSpPr>
        <p:spPr>
          <a:xfrm>
            <a:off x="2137623" y="2334157"/>
            <a:ext cx="2108168" cy="2291033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0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계산 그래프를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2592513" y="3896368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2592513" y="2733679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3253396" y="3135316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3250238" y="197262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253396" y="4298005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blipFill>
                <a:blip r:embed="rId4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blipFill>
                <a:blip r:embed="rId5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blipFill>
                <a:blip r:embed="rId6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blipFill>
                <a:blip r:embed="rId7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1841725" y="4097187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1841687" y="4076929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1887406" y="2934498"/>
            <a:ext cx="705107" cy="1165291"/>
          </a:xfrm>
          <a:prstGeom prst="bentConnector3">
            <a:avLst>
              <a:gd name="adj1" fmla="val 6194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CA7BE19-E515-4B9F-A6B4-FCDCB47F619F}"/>
              </a:ext>
            </a:extLst>
          </p:cNvPr>
          <p:cNvSpPr/>
          <p:nvPr/>
        </p:nvSpPr>
        <p:spPr>
          <a:xfrm>
            <a:off x="6390485" y="3261866"/>
            <a:ext cx="1269627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29A5A48-96DE-4CBB-9B95-74AC200C38E4}"/>
              </a:ext>
            </a:extLst>
          </p:cNvPr>
          <p:cNvCxnSpPr>
            <a:cxnSpLocks/>
          </p:cNvCxnSpPr>
          <p:nvPr/>
        </p:nvCxnSpPr>
        <p:spPr>
          <a:xfrm flipV="1">
            <a:off x="7039337" y="3663503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/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blipFill>
                <a:blip r:embed="rId8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260EA56-6DCC-4278-AD24-79C94BA12E81}"/>
              </a:ext>
            </a:extLst>
          </p:cNvPr>
          <p:cNvCxnSpPr>
            <a:cxnSpLocks/>
          </p:cNvCxnSpPr>
          <p:nvPr/>
        </p:nvCxnSpPr>
        <p:spPr>
          <a:xfrm flipH="1" flipV="1">
            <a:off x="7036179" y="250446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/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blipFill>
                <a:blip r:embed="rId9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/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blipFill>
                <a:blip r:embed="rId10"/>
                <a:stretch>
                  <a:fillRect l="-14583" r="-12500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05C8272-E851-46F1-8892-99B7D287B58F}"/>
              </a:ext>
            </a:extLst>
          </p:cNvPr>
          <p:cNvCxnSpPr>
            <a:cxnSpLocks/>
            <a:stCxn id="96" idx="3"/>
            <a:endCxn id="77" idx="1"/>
          </p:cNvCxnSpPr>
          <p:nvPr/>
        </p:nvCxnSpPr>
        <p:spPr>
          <a:xfrm flipV="1">
            <a:off x="5743975" y="3462685"/>
            <a:ext cx="646510" cy="8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AB7A64F9-9872-4E84-98D7-5035900227D5}"/>
              </a:ext>
            </a:extLst>
          </p:cNvPr>
          <p:cNvSpPr/>
          <p:nvPr/>
        </p:nvSpPr>
        <p:spPr>
          <a:xfrm>
            <a:off x="5639659" y="34392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ACE8AD-AD72-4BAD-8352-A7EEEDCFE26B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5622873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6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갖춘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08F367-70FF-4CB5-8FBC-E99179FA4802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3DB087D-EB43-4599-915A-417656C1A6CC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CA77F4-F6D1-4950-8555-51BAEF7BDC8F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698B7EF-296D-443F-A303-602CC67DD284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3F26F4F-B419-49D2-B3AE-57E2D888F5EE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0F9586B-B8A7-40A2-BCA9-67B38242D150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E67A7BF-4E53-4674-8896-669689E808D9}"/>
              </a:ext>
            </a:extLst>
          </p:cNvPr>
          <p:cNvCxnSpPr>
            <a:cxnSpLocks/>
            <a:stCxn id="33" idx="6"/>
            <a:endCxn id="196" idx="2"/>
          </p:cNvCxnSpPr>
          <p:nvPr/>
        </p:nvCxnSpPr>
        <p:spPr>
          <a:xfrm flipV="1">
            <a:off x="3264759" y="3449408"/>
            <a:ext cx="5276000" cy="460633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33C3C4-3F35-43FC-AF72-E94145FC328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B6F146E-C61A-4059-9151-B1504D60FCFA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FEF750A-0001-4C92-99B6-60B25FF8C3E0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DAD90B5-6FC1-46AE-B476-67F841199C77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87E2C56-616C-46E9-8736-C7C20CC83108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BC3E52F-1FAC-4770-A27B-E81B69216102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9572F50-0741-49F0-96D1-47926A82AC79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300982-14B3-4C4A-95C9-DE09FC607CD0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7ED2397-9E29-45D2-A6FD-DE37DE8AFFC2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483B8D5-72DE-4B12-AD19-C2F76763BBEB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55F9C3-EE57-4E23-A7D0-493B7E4816C4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D2717B-413D-4D88-B76F-589E30222256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C5ECB54-A42E-4F78-B2ED-3A0C038D8CC1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7D1ECE-9357-4ACD-9429-246F038A3AF6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120B16-39E6-4051-BDB0-DD0D3E503D56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02FC3A9-053A-497F-916F-5A37FC58BD8B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A1337D6-7491-4FD3-B3E6-05EF95819EF6}"/>
              </a:ext>
            </a:extLst>
          </p:cNvPr>
          <p:cNvCxnSpPr>
            <a:cxnSpLocks/>
            <a:stCxn id="35" idx="2"/>
            <a:endCxn id="53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DF6303-76C2-4109-9B15-6AEDF660BDBC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D7FF37-937F-4519-984E-04CDB4D2956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stCxn id="48" idx="6"/>
            <a:endCxn id="163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stCxn id="47" idx="6"/>
            <a:endCxn id="162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022C034-1607-4A31-B1C9-F2BF6EA2CA83}"/>
              </a:ext>
            </a:extLst>
          </p:cNvPr>
          <p:cNvCxnSpPr>
            <a:cxnSpLocks/>
            <a:stCxn id="47" idx="6"/>
            <a:endCxn id="203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395A77F3-611A-4395-AB96-4907553085D8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6E4E177-1EAC-4503-8C37-C7D8B86E34D1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C8FACF-3BAF-4C06-8AD1-2F2FF6191E22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  <a:endCxn id="66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DAE6C84-BF49-4935-AA1D-C18FE6E26E78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7B8B6CE-DBAB-4237-9614-4AE8E1DD650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  <a:endCxn id="167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  <a:endCxn id="166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0F34D35-5CB0-4FEC-85F5-EE47D98B0A9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8E4FB3F-4892-4674-A61C-04F1FFD2F689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1679CA1-AB82-4358-8F0A-C443C8B4BBDF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D3E965C-2432-48E2-AFA8-6D82B66329EC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8EA2EC-E815-4AF2-8A9A-46FA80F0B49E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EB948A1-54C8-4B18-B976-2A2A03FEABC0}"/>
              </a:ext>
            </a:extLst>
          </p:cNvPr>
          <p:cNvCxnSpPr>
            <a:cxnSpLocks/>
            <a:stCxn id="42" idx="2"/>
            <a:endCxn id="102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6B2C6914-0558-4B70-93EE-63B75A6F85FE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8917EA7-B632-4319-8FD3-2EB10DFAF7D6}"/>
              </a:ext>
            </a:extLst>
          </p:cNvPr>
          <p:cNvCxnSpPr>
            <a:cxnSpLocks/>
            <a:stCxn id="37" idx="2"/>
            <a:endCxn id="104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9E9E6A1-8A67-4FA0-AD40-6993394B20A6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D13EE3-36E9-4790-B673-3152332CDF75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C1BCA3E-492F-45DF-8B52-C97D9A643280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EB5D5DE-DCEA-407D-8826-2E784959969B}"/>
              </a:ext>
            </a:extLst>
          </p:cNvPr>
          <p:cNvCxnSpPr>
            <a:cxnSpLocks/>
            <a:stCxn id="156" idx="6"/>
            <a:endCxn id="170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FA14ACD-F72F-433F-AF5D-01C1CA16B823}"/>
              </a:ext>
            </a:extLst>
          </p:cNvPr>
          <p:cNvCxnSpPr>
            <a:cxnSpLocks/>
            <a:stCxn id="156" idx="6"/>
            <a:endCxn id="205" idx="2"/>
          </p:cNvCxnSpPr>
          <p:nvPr/>
        </p:nvCxnSpPr>
        <p:spPr>
          <a:xfrm flipH="1" flipV="1">
            <a:off x="6862675" y="4061114"/>
            <a:ext cx="386077" cy="815035"/>
          </a:xfrm>
          <a:prstGeom prst="bentConnector4">
            <a:avLst>
              <a:gd name="adj1" fmla="val -22853"/>
              <a:gd name="adj2" fmla="val 383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33A46DA4-0483-4879-BBA0-50F63B95B45D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B1B844A-1E04-4C36-A096-BF932C2EB67C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4AACD4D-2BE6-4451-9E19-9BDA2A25354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6E3B8ED-6AA4-4FBD-8378-A383C844F36D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5C7A73D-A61C-4618-9B79-38AC79B211EA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E64C1A-F781-4050-A20D-F48895555441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B323436-D522-47C7-8C76-3243D0E0C34A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2DD3323-E836-4A74-8D21-6A4871B33A8E}"/>
              </a:ext>
            </a:extLst>
          </p:cNvPr>
          <p:cNvCxnSpPr>
            <a:cxnSpLocks/>
            <a:stCxn id="43" idx="2"/>
            <a:endCxn id="117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EBBF270A-75FA-4845-8669-186E0E4FF07F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5DFE37F-0BBB-4E4B-8377-D650D02EBFA0}"/>
              </a:ext>
            </a:extLst>
          </p:cNvPr>
          <p:cNvCxnSpPr>
            <a:cxnSpLocks/>
            <a:stCxn id="38" idx="2"/>
            <a:endCxn id="119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02707FE-4BB6-48BE-B570-E76F2D810AC2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F0D8DC9-D66F-4580-A44E-0A816D93DED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1CEFB5C-3890-4775-9267-FAE911421DB0}"/>
              </a:ext>
            </a:extLst>
          </p:cNvPr>
          <p:cNvCxnSpPr>
            <a:cxnSpLocks/>
            <a:stCxn id="114" idx="6"/>
            <a:endCxn id="155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4FED976-B8F0-4022-8A89-1724A7D763E9}"/>
              </a:ext>
            </a:extLst>
          </p:cNvPr>
          <p:cNvCxnSpPr>
            <a:cxnSpLocks/>
            <a:stCxn id="113" idx="6"/>
            <a:endCxn id="154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8DE0B13-0257-4D1E-B50B-61D62160C260}"/>
              </a:ext>
            </a:extLst>
          </p:cNvPr>
          <p:cNvCxnSpPr>
            <a:cxnSpLocks/>
            <a:stCxn id="113" idx="6"/>
            <a:endCxn id="206" idx="2"/>
          </p:cNvCxnSpPr>
          <p:nvPr/>
        </p:nvCxnSpPr>
        <p:spPr>
          <a:xfrm flipH="1" flipV="1">
            <a:off x="8010627" y="4069528"/>
            <a:ext cx="384889" cy="817049"/>
          </a:xfrm>
          <a:prstGeom prst="bentConnector4">
            <a:avLst>
              <a:gd name="adj1" fmla="val -22924"/>
              <a:gd name="adj2" fmla="val 383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A660E461-5055-40BE-9879-B11E0CBE129C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331637E-C42F-47DF-98DD-18007598006A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1704103-F62C-4188-B7C0-EE477C17D4E1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EA3882A-4A9D-4BCC-890F-8ED560C578AF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8B198E6-DCBF-436C-8044-D9A9A18A3E99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14D45CF-C1F4-4B9E-BC30-6ABE5B3F1295}"/>
              </a:ext>
            </a:extLst>
          </p:cNvPr>
          <p:cNvCxnSpPr>
            <a:cxnSpLocks/>
            <a:stCxn id="44" idx="2"/>
            <a:endCxn id="131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1571A04-30E0-4724-8047-723063F1411B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78229A63-F70B-4EB3-9C38-DFA5ADBBEAFA}"/>
              </a:ext>
            </a:extLst>
          </p:cNvPr>
          <p:cNvCxnSpPr>
            <a:cxnSpLocks/>
            <a:stCxn id="39" idx="2"/>
            <a:endCxn id="133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9CE715D-B02B-498C-9B53-62771E07E5A9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3E44F22F-0E62-4483-9808-CA737682929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63BDAF1-B038-4EA8-BF38-FD17B24E026E}"/>
              </a:ext>
            </a:extLst>
          </p:cNvPr>
          <p:cNvCxnSpPr>
            <a:cxnSpLocks/>
            <a:stCxn id="153" idx="6"/>
            <a:endCxn id="207" idx="2"/>
          </p:cNvCxnSpPr>
          <p:nvPr/>
        </p:nvCxnSpPr>
        <p:spPr>
          <a:xfrm flipH="1" flipV="1">
            <a:off x="9158580" y="4077942"/>
            <a:ext cx="390813" cy="780745"/>
          </a:xfrm>
          <a:prstGeom prst="bentConnector4">
            <a:avLst>
              <a:gd name="adj1" fmla="val -20523"/>
              <a:gd name="adj2" fmla="val 363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7A6D728-0D8F-46E2-9D49-80B9DD0C6496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85839AC-61A4-47BC-8CBF-3472A2B16549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3C5144F-AC24-4F49-9074-658AC0C76D8F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DFE643-36D1-4732-9321-E78172B4D4EA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AFAC39-1249-4820-BC29-C543A73548B4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ABBE5B1-151E-48DC-A4FD-912EC27805F1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AE7C5B-059D-44E5-8791-4BB9390AFEA0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9C61954-2553-44D8-BFF8-65355CAD22FF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285B1C9-362C-4AB7-809F-9ED22E883B5C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8D0AB2-288E-4142-92FB-272DA4BADFD6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BFB31DB-6325-4E40-B635-83D85B81931C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3DC033-8E8D-40F0-931C-537FBAAE9727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A26D06A-663D-4350-B3B6-0E9332274BA0}"/>
              </a:ext>
            </a:extLst>
          </p:cNvPr>
          <p:cNvCxnSpPr>
            <a:cxnSpLocks/>
            <a:stCxn id="142" idx="1"/>
            <a:endCxn id="127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3425812-3C30-40DE-9ABB-CE7AE8213D93}"/>
              </a:ext>
            </a:extLst>
          </p:cNvPr>
          <p:cNvCxnSpPr>
            <a:cxnSpLocks/>
            <a:stCxn id="141" idx="1"/>
            <a:endCxn id="112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3ACEC5B7-A95E-4A4A-A7F2-5BBF31B202B9}"/>
              </a:ext>
            </a:extLst>
          </p:cNvPr>
          <p:cNvCxnSpPr>
            <a:cxnSpLocks/>
            <a:stCxn id="140" idx="1"/>
            <a:endCxn id="75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41D08172-5A5B-4927-8227-8C1684D8DADF}"/>
              </a:ext>
            </a:extLst>
          </p:cNvPr>
          <p:cNvCxnSpPr>
            <a:cxnSpLocks/>
            <a:stCxn id="139" idx="1"/>
            <a:endCxn id="59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BA77DB7-40CE-42AE-8630-F627DE476FE9}"/>
              </a:ext>
            </a:extLst>
          </p:cNvPr>
          <p:cNvCxnSpPr>
            <a:cxnSpLocks/>
            <a:stCxn id="138" idx="1"/>
            <a:endCxn id="46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4FF122E5-3851-4984-89D6-064D94F0C00F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F08B9AA-4172-4A0F-9E26-BDAE8AFB597D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DA06DA-EC57-403D-AA53-AA8168BBA84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78880E54-F74F-4424-8FEE-969E5531D1DC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7D0B3E7-04E6-46D7-89E4-93AED2173DC7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23D107B-6EAF-4A77-85CF-6A207E079FF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D27C77B-3B36-431C-BE48-D1FB51870D38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C61FACF-49AC-46D7-84C8-3B23C7A24A21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09B9752-BE65-43AD-95CE-9CAECCA69BD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B99B3EB7-54A0-4C2F-9AEB-EBDB4F515F71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ACB2C12-B6D6-4F52-ABA3-AB67AEC69A73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7894491-0A23-494A-857B-A1BA7604A76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D194CC72-A6AC-490C-A0CD-2B6F4527578F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703CF332-4830-4CB5-BA4A-D2E8C3B59EE4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9BA8945E-B06C-4D83-8B0A-D461978ED7DF}"/>
              </a:ext>
            </a:extLst>
          </p:cNvPr>
          <p:cNvCxnSpPr>
            <a:cxnSpLocks/>
            <a:stCxn id="102" idx="2"/>
            <a:endCxn id="205" idx="0"/>
          </p:cNvCxnSpPr>
          <p:nvPr/>
        </p:nvCxnSpPr>
        <p:spPr>
          <a:xfrm>
            <a:off x="6862675" y="3230100"/>
            <a:ext cx="0" cy="55483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6DBD15ED-BE24-4BD2-AE3A-8D58F4D62A6A}"/>
              </a:ext>
            </a:extLst>
          </p:cNvPr>
          <p:cNvCxnSpPr>
            <a:cxnSpLocks/>
            <a:stCxn id="117" idx="2"/>
            <a:endCxn id="206" idx="0"/>
          </p:cNvCxnSpPr>
          <p:nvPr/>
        </p:nvCxnSpPr>
        <p:spPr>
          <a:xfrm>
            <a:off x="8010627" y="3230100"/>
            <a:ext cx="0" cy="56324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72F4456-6247-49FC-8838-1BC97D756344}"/>
              </a:ext>
            </a:extLst>
          </p:cNvPr>
          <p:cNvCxnSpPr>
            <a:cxnSpLocks/>
            <a:stCxn id="131" idx="2"/>
            <a:endCxn id="207" idx="0"/>
          </p:cNvCxnSpPr>
          <p:nvPr/>
        </p:nvCxnSpPr>
        <p:spPr>
          <a:xfrm>
            <a:off x="9158580" y="3230100"/>
            <a:ext cx="0" cy="57166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FFEAF5D0-F860-401F-A098-02A7E550755F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B198025B-9912-45E7-8FCC-253E969EE673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D25A3DB2-F45E-4DA4-BA02-2D6FBF615391}"/>
              </a:ext>
            </a:extLst>
          </p:cNvPr>
          <p:cNvSpPr/>
          <p:nvPr/>
        </p:nvSpPr>
        <p:spPr>
          <a:xfrm>
            <a:off x="8540759" y="34064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362AAE64-E8CD-4AAF-BCEA-A5ECDD26725B}"/>
              </a:ext>
            </a:extLst>
          </p:cNvPr>
          <p:cNvCxnSpPr>
            <a:cxnSpLocks/>
            <a:endCxn id="204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F1FCED47-F0FA-4A14-8642-2EE9564B63F6}"/>
              </a:ext>
            </a:extLst>
          </p:cNvPr>
          <p:cNvCxnSpPr>
            <a:cxnSpLocks/>
            <a:endCxn id="205" idx="1"/>
          </p:cNvCxnSpPr>
          <p:nvPr/>
        </p:nvCxnSpPr>
        <p:spPr>
          <a:xfrm rot="16200000" flipH="1">
            <a:off x="6144987" y="3598117"/>
            <a:ext cx="470462" cy="1793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연결선: 꺾임 198">
            <a:extLst>
              <a:ext uri="{FF2B5EF4-FFF2-40B4-BE49-F238E27FC236}">
                <a16:creationId xmlns:a16="http://schemas.microsoft.com/office/drawing/2014/main" id="{63001A71-842A-4C1E-8E7C-5F08C28D9601}"/>
              </a:ext>
            </a:extLst>
          </p:cNvPr>
          <p:cNvCxnSpPr>
            <a:cxnSpLocks/>
            <a:endCxn id="206" idx="1"/>
          </p:cNvCxnSpPr>
          <p:nvPr/>
        </p:nvCxnSpPr>
        <p:spPr>
          <a:xfrm rot="16200000" flipH="1">
            <a:off x="7277454" y="3591046"/>
            <a:ext cx="478878" cy="20190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6A92AC41-09B3-4FF1-9384-53D5E171C9C3}"/>
              </a:ext>
            </a:extLst>
          </p:cNvPr>
          <p:cNvCxnSpPr>
            <a:cxnSpLocks/>
            <a:stCxn id="196" idx="2"/>
            <a:endCxn id="207" idx="1"/>
          </p:cNvCxnSpPr>
          <p:nvPr/>
        </p:nvCxnSpPr>
        <p:spPr>
          <a:xfrm rot="10800000" flipH="1" flipV="1">
            <a:off x="8540759" y="3449408"/>
            <a:ext cx="225040" cy="490444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576D7F05-18DA-4DAD-9C3D-EC3DF909F3EC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B3F7FB05-E503-44A1-9CCA-DF15B401409A}"/>
              </a:ext>
            </a:extLst>
          </p:cNvPr>
          <p:cNvSpPr/>
          <p:nvPr/>
        </p:nvSpPr>
        <p:spPr>
          <a:xfrm>
            <a:off x="6469894" y="3784934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5DEAEF3F-F35E-4943-8DE3-E232648A8636}"/>
              </a:ext>
            </a:extLst>
          </p:cNvPr>
          <p:cNvSpPr/>
          <p:nvPr/>
        </p:nvSpPr>
        <p:spPr>
          <a:xfrm>
            <a:off x="7617846" y="3793348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812F3004-7918-4AE3-9AD5-47BE03408CB0}"/>
              </a:ext>
            </a:extLst>
          </p:cNvPr>
          <p:cNvSpPr/>
          <p:nvPr/>
        </p:nvSpPr>
        <p:spPr>
          <a:xfrm>
            <a:off x="8765799" y="3801762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87A8805-C703-40B5-A936-ED45BE988423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F5A36F1-DEDE-4DA3-A56E-14F48C7E12D9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F75EC140-BD65-403D-8333-FF10258331F2}"/>
              </a:ext>
            </a:extLst>
          </p:cNvPr>
          <p:cNvSpPr/>
          <p:nvPr/>
        </p:nvSpPr>
        <p:spPr>
          <a:xfrm>
            <a:off x="6951302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1D5BB1C-4258-4581-AAC5-EA77FC96EB90}"/>
              </a:ext>
            </a:extLst>
          </p:cNvPr>
          <p:cNvSpPr/>
          <p:nvPr/>
        </p:nvSpPr>
        <p:spPr>
          <a:xfrm>
            <a:off x="6960092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1493AE6-0DDA-4021-911D-A56EFA9313FC}"/>
              </a:ext>
            </a:extLst>
          </p:cNvPr>
          <p:cNvSpPr/>
          <p:nvPr/>
        </p:nvSpPr>
        <p:spPr>
          <a:xfrm>
            <a:off x="8099254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1041BB-7A76-42F6-9769-1A56ED7D1042}"/>
              </a:ext>
            </a:extLst>
          </p:cNvPr>
          <p:cNvSpPr/>
          <p:nvPr/>
        </p:nvSpPr>
        <p:spPr>
          <a:xfrm>
            <a:off x="8108044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7797F0E2-CDDA-42BC-A0EA-2AA6631898E4}"/>
              </a:ext>
            </a:extLst>
          </p:cNvPr>
          <p:cNvSpPr/>
          <p:nvPr/>
        </p:nvSpPr>
        <p:spPr>
          <a:xfrm>
            <a:off x="924720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5B3249E8-130C-408D-AA02-8A60E11FB5AE}"/>
              </a:ext>
            </a:extLst>
          </p:cNvPr>
          <p:cNvSpPr/>
          <p:nvPr/>
        </p:nvSpPr>
        <p:spPr>
          <a:xfrm>
            <a:off x="92559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0B6A9F6C-0846-43B0-BEE6-1275E5910BE2}"/>
              </a:ext>
            </a:extLst>
          </p:cNvPr>
          <p:cNvCxnSpPr>
            <a:cxnSpLocks/>
            <a:stCxn id="153" idx="6"/>
            <a:endCxn id="226" idx="4"/>
          </p:cNvCxnSpPr>
          <p:nvPr/>
        </p:nvCxnSpPr>
        <p:spPr>
          <a:xfrm flipH="1" flipV="1">
            <a:off x="9308588" y="3230004"/>
            <a:ext cx="240805" cy="1628683"/>
          </a:xfrm>
          <a:prstGeom prst="bentConnector4">
            <a:avLst>
              <a:gd name="adj1" fmla="val -33310"/>
              <a:gd name="adj2" fmla="val 702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E6649756-8BAC-4593-85F5-4D179A5C392A}"/>
              </a:ext>
            </a:extLst>
          </p:cNvPr>
          <p:cNvCxnSpPr>
            <a:cxnSpLocks/>
            <a:stCxn id="113" idx="6"/>
            <a:endCxn id="224" idx="4"/>
          </p:cNvCxnSpPr>
          <p:nvPr/>
        </p:nvCxnSpPr>
        <p:spPr>
          <a:xfrm flipH="1" flipV="1">
            <a:off x="8160636" y="3230003"/>
            <a:ext cx="234880" cy="1656574"/>
          </a:xfrm>
          <a:prstGeom prst="bentConnector4">
            <a:avLst>
              <a:gd name="adj1" fmla="val -35857"/>
              <a:gd name="adj2" fmla="val 7114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ECBF3678-FDA0-4281-BF47-210A4975B718}"/>
              </a:ext>
            </a:extLst>
          </p:cNvPr>
          <p:cNvCxnSpPr>
            <a:cxnSpLocks/>
            <a:stCxn id="156" idx="6"/>
            <a:endCxn id="222" idx="4"/>
          </p:cNvCxnSpPr>
          <p:nvPr/>
        </p:nvCxnSpPr>
        <p:spPr>
          <a:xfrm flipH="1" flipV="1">
            <a:off x="7012684" y="3230003"/>
            <a:ext cx="236068" cy="1646146"/>
          </a:xfrm>
          <a:prstGeom prst="bentConnector4">
            <a:avLst>
              <a:gd name="adj1" fmla="val -35677"/>
              <a:gd name="adj2" fmla="val 7055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8D1D7000-CE96-44CB-9A86-32B4AAEA3C6A}"/>
              </a:ext>
            </a:extLst>
          </p:cNvPr>
          <p:cNvCxnSpPr>
            <a:cxnSpLocks/>
            <a:stCxn id="47" idx="6"/>
            <a:endCxn id="218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27788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9629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추가된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까지만 그림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99005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endCxn id="163" idx="2"/>
          </p:cNvCxnSpPr>
          <p:nvPr/>
        </p:nvCxnSpPr>
        <p:spPr>
          <a:xfrm flipV="1">
            <a:off x="551993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endCxn id="162" idx="2"/>
          </p:cNvCxnSpPr>
          <p:nvPr/>
        </p:nvCxnSpPr>
        <p:spPr>
          <a:xfrm flipV="1">
            <a:off x="551886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91032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91140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650888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99005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50888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</p:cNvCxnSpPr>
          <p:nvPr/>
        </p:nvCxnSpPr>
        <p:spPr>
          <a:xfrm flipV="1">
            <a:off x="702213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</p:cNvCxnSpPr>
          <p:nvPr/>
        </p:nvCxnSpPr>
        <p:spPr>
          <a:xfrm flipV="1">
            <a:off x="702106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6508883" y="3924348"/>
            <a:ext cx="512178" cy="1089771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621668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621775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90880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90987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99982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600089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99830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99937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6507360" y="2836681"/>
            <a:ext cx="1523" cy="7228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720634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990055" y="3559539"/>
            <a:ext cx="1037656" cy="36480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662595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663756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6707032" y="2837639"/>
            <a:ext cx="314029" cy="2176480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/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82C35DDE-250D-4291-8EE2-B12C50D14D9C}"/>
              </a:ext>
            </a:extLst>
          </p:cNvPr>
          <p:cNvCxnSpPr>
            <a:cxnSpLocks/>
          </p:cNvCxnSpPr>
          <p:nvPr/>
        </p:nvCxnSpPr>
        <p:spPr>
          <a:xfrm>
            <a:off x="5105400" y="3744617"/>
            <a:ext cx="8846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9772D0A6-3752-4104-B17E-31915385A8A9}"/>
              </a:ext>
            </a:extLst>
          </p:cNvPr>
          <p:cNvSpPr/>
          <p:nvPr/>
        </p:nvSpPr>
        <p:spPr>
          <a:xfrm>
            <a:off x="235297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14BEFAC1-5950-42D6-B89D-3E3DA9EE5551}"/>
              </a:ext>
            </a:extLst>
          </p:cNvPr>
          <p:cNvCxnSpPr>
            <a:cxnSpLocks/>
            <a:endCxn id="214" idx="2"/>
          </p:cNvCxnSpPr>
          <p:nvPr/>
        </p:nvCxnSpPr>
        <p:spPr>
          <a:xfrm flipV="1">
            <a:off x="188285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1D1D1533-2D79-42F8-AA03-8223A13FA77C}"/>
              </a:ext>
            </a:extLst>
          </p:cNvPr>
          <p:cNvCxnSpPr>
            <a:cxnSpLocks/>
            <a:endCxn id="213" idx="2"/>
          </p:cNvCxnSpPr>
          <p:nvPr/>
        </p:nvCxnSpPr>
        <p:spPr>
          <a:xfrm flipV="1">
            <a:off x="188178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EE37B093-890A-48C9-90F6-DBC3F48E65D2}"/>
              </a:ext>
            </a:extLst>
          </p:cNvPr>
          <p:cNvSpPr/>
          <p:nvPr/>
        </p:nvSpPr>
        <p:spPr>
          <a:xfrm>
            <a:off x="327324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334BB87-CEE8-40C6-AC7C-13F795E7F714}"/>
              </a:ext>
            </a:extLst>
          </p:cNvPr>
          <p:cNvSpPr/>
          <p:nvPr/>
        </p:nvSpPr>
        <p:spPr>
          <a:xfrm>
            <a:off x="327432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CC9048E-39EA-41FC-B61E-18B4CE501D6F}"/>
              </a:ext>
            </a:extLst>
          </p:cNvPr>
          <p:cNvCxnSpPr>
            <a:cxnSpLocks/>
            <a:endCxn id="182" idx="0"/>
          </p:cNvCxnSpPr>
          <p:nvPr/>
        </p:nvCxnSpPr>
        <p:spPr>
          <a:xfrm flipH="1">
            <a:off x="287180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8AC6C0DE-1FF4-419C-A337-CCBD0040A8B2}"/>
              </a:ext>
            </a:extLst>
          </p:cNvPr>
          <p:cNvSpPr/>
          <p:nvPr/>
        </p:nvSpPr>
        <p:spPr>
          <a:xfrm>
            <a:off x="235297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56233F2E-41CA-443B-8411-74041EACF02E}"/>
              </a:ext>
            </a:extLst>
          </p:cNvPr>
          <p:cNvCxnSpPr>
            <a:cxnSpLocks/>
            <a:stCxn id="176" idx="2"/>
          </p:cNvCxnSpPr>
          <p:nvPr/>
        </p:nvCxnSpPr>
        <p:spPr>
          <a:xfrm>
            <a:off x="287180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018BE49-20B1-4E4C-A9AB-A8BACDC90A98}"/>
              </a:ext>
            </a:extLst>
          </p:cNvPr>
          <p:cNvCxnSpPr>
            <a:cxnSpLocks/>
            <a:stCxn id="210" idx="6"/>
          </p:cNvCxnSpPr>
          <p:nvPr/>
        </p:nvCxnSpPr>
        <p:spPr>
          <a:xfrm flipV="1">
            <a:off x="338505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01DCD81-CC8C-4430-B3B1-3876E302C62A}"/>
              </a:ext>
            </a:extLst>
          </p:cNvPr>
          <p:cNvCxnSpPr>
            <a:cxnSpLocks/>
            <a:stCxn id="209" idx="6"/>
          </p:cNvCxnSpPr>
          <p:nvPr/>
        </p:nvCxnSpPr>
        <p:spPr>
          <a:xfrm flipV="1">
            <a:off x="338398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FA653D52-5645-40AE-B72D-E8E799862723}"/>
              </a:ext>
            </a:extLst>
          </p:cNvPr>
          <p:cNvSpPr/>
          <p:nvPr/>
        </p:nvSpPr>
        <p:spPr>
          <a:xfrm>
            <a:off x="257960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2FCC0591-CA0D-4B66-9BD0-44F5D34CDDDB}"/>
              </a:ext>
            </a:extLst>
          </p:cNvPr>
          <p:cNvSpPr/>
          <p:nvPr/>
        </p:nvSpPr>
        <p:spPr>
          <a:xfrm>
            <a:off x="258067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174BFE14-DE49-48D7-80EC-13619E56D3FB}"/>
              </a:ext>
            </a:extLst>
          </p:cNvPr>
          <p:cNvSpPr/>
          <p:nvPr/>
        </p:nvSpPr>
        <p:spPr>
          <a:xfrm>
            <a:off x="327172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37556E3-D352-4A76-A88C-A4A76CB3825C}"/>
              </a:ext>
            </a:extLst>
          </p:cNvPr>
          <p:cNvSpPr/>
          <p:nvPr/>
        </p:nvSpPr>
        <p:spPr>
          <a:xfrm>
            <a:off x="327279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A7FF490-EF46-4378-AED6-3C46935B5171}"/>
              </a:ext>
            </a:extLst>
          </p:cNvPr>
          <p:cNvSpPr/>
          <p:nvPr/>
        </p:nvSpPr>
        <p:spPr>
          <a:xfrm>
            <a:off x="236274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90EEC2B5-2ED3-49A1-A8CB-12D9776BC226}"/>
              </a:ext>
            </a:extLst>
          </p:cNvPr>
          <p:cNvSpPr/>
          <p:nvPr/>
        </p:nvSpPr>
        <p:spPr>
          <a:xfrm>
            <a:off x="236381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E5F086E-2BB0-452B-9CDD-032330DBEAE4}"/>
              </a:ext>
            </a:extLst>
          </p:cNvPr>
          <p:cNvSpPr/>
          <p:nvPr/>
        </p:nvSpPr>
        <p:spPr>
          <a:xfrm>
            <a:off x="236122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784E0A5-677F-4ADC-AEF4-8A710EC7A41A}"/>
              </a:ext>
            </a:extLst>
          </p:cNvPr>
          <p:cNvSpPr/>
          <p:nvPr/>
        </p:nvSpPr>
        <p:spPr>
          <a:xfrm>
            <a:off x="236229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4893BE1-5D67-4AA3-BC3B-BD6D96C93FD1}"/>
              </a:ext>
            </a:extLst>
          </p:cNvPr>
          <p:cNvSpPr/>
          <p:nvPr/>
        </p:nvSpPr>
        <p:spPr>
          <a:xfrm>
            <a:off x="356926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F13EBB6-94B6-4BFF-9466-4B39AFD5A957}"/>
              </a:ext>
            </a:extLst>
          </p:cNvPr>
          <p:cNvSpPr/>
          <p:nvPr/>
        </p:nvSpPr>
        <p:spPr>
          <a:xfrm>
            <a:off x="298887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D98FAEC4-D520-4770-BAF4-41EF30E65EB2}"/>
              </a:ext>
            </a:extLst>
          </p:cNvPr>
          <p:cNvSpPr/>
          <p:nvPr/>
        </p:nvSpPr>
        <p:spPr>
          <a:xfrm>
            <a:off x="300048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B7E0200-56C5-4223-9FAD-771B7851B4D3}"/>
              </a:ext>
            </a:extLst>
          </p:cNvPr>
          <p:cNvCxnSpPr>
            <a:cxnSpLocks/>
            <a:stCxn id="209" idx="6"/>
            <a:endCxn id="182" idx="2"/>
          </p:cNvCxnSpPr>
          <p:nvPr/>
        </p:nvCxnSpPr>
        <p:spPr>
          <a:xfrm flipH="1" flipV="1">
            <a:off x="2871803" y="2837767"/>
            <a:ext cx="512178" cy="2176352"/>
          </a:xfrm>
          <a:prstGeom prst="bentConnector4">
            <a:avLst>
              <a:gd name="adj1" fmla="val -17227"/>
              <a:gd name="adj2" fmla="val 1831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5212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5667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계층으로서 모아 구현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D0DF918-2419-4345-85A9-906B3B788F78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934150" y="2392535"/>
            <a:ext cx="4744932" cy="414267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FF42829-F564-42A9-BA7A-0A2B8E28B20A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108225" y="2194563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58CD652-2C97-41D7-B1C8-8D47825504DC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3136470" y="2194563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9B5E335-C68E-4D78-A772-1045185E641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169909" y="2195302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5073E47-956D-4759-8576-231C485DB475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5202311" y="2195302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F54F7B2-BA62-4ADD-AB91-003694DE418D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6234714" y="2195302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D8E68268-085D-4368-9BFF-60C9ED0BBBD9}"/>
              </a:ext>
            </a:extLst>
          </p:cNvPr>
          <p:cNvSpPr/>
          <p:nvPr/>
        </p:nvSpPr>
        <p:spPr>
          <a:xfrm>
            <a:off x="5679081" y="2353936"/>
            <a:ext cx="76431" cy="771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CB60552-8A92-4BAD-AE47-F349D735448D}"/>
              </a:ext>
            </a:extLst>
          </p:cNvPr>
          <p:cNvCxnSpPr>
            <a:cxnSpLocks/>
            <a:endCxn id="92" idx="1"/>
          </p:cNvCxnSpPr>
          <p:nvPr/>
        </p:nvCxnSpPr>
        <p:spPr>
          <a:xfrm rot="16200000" flipH="1">
            <a:off x="2504600" y="2531249"/>
            <a:ext cx="422873" cy="1364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C4B2358-DBB6-4828-AEDA-1152A7E306E9}"/>
              </a:ext>
            </a:extLst>
          </p:cNvPr>
          <p:cNvCxnSpPr>
            <a:cxnSpLocks/>
            <a:endCxn id="93" idx="1"/>
          </p:cNvCxnSpPr>
          <p:nvPr/>
        </p:nvCxnSpPr>
        <p:spPr>
          <a:xfrm rot="16200000" flipH="1">
            <a:off x="3524461" y="2526276"/>
            <a:ext cx="423107" cy="16129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2342083-CE9C-44A4-B638-38332F18C760}"/>
              </a:ext>
            </a:extLst>
          </p:cNvPr>
          <p:cNvCxnSpPr>
            <a:cxnSpLocks/>
            <a:endCxn id="94" idx="1"/>
          </p:cNvCxnSpPr>
          <p:nvPr/>
        </p:nvCxnSpPr>
        <p:spPr>
          <a:xfrm rot="16200000" flipH="1">
            <a:off x="4542937" y="2519916"/>
            <a:ext cx="430675" cy="1815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991DFE50-924A-47C4-985C-1C265343782D}"/>
              </a:ext>
            </a:extLst>
          </p:cNvPr>
          <p:cNvCxnSpPr>
            <a:cxnSpLocks/>
            <a:stCxn id="85" idx="2"/>
            <a:endCxn id="95" idx="1"/>
          </p:cNvCxnSpPr>
          <p:nvPr/>
        </p:nvCxnSpPr>
        <p:spPr>
          <a:xfrm rot="10800000" flipH="1" flipV="1">
            <a:off x="5679081" y="2392535"/>
            <a:ext cx="202388" cy="441077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/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blipFill>
                <a:blip r:embed="rId3"/>
                <a:stretch>
                  <a:fillRect l="-17308" t="-4444" r="-1730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A408D31-838C-4E49-9A48-5226E19CB8F0}"/>
              </a:ext>
            </a:extLst>
          </p:cNvPr>
          <p:cNvSpPr/>
          <p:nvPr/>
        </p:nvSpPr>
        <p:spPr>
          <a:xfrm>
            <a:off x="1756018" y="2679154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D249204B-B9C6-4864-AF8B-CB6DA85B47F7}"/>
              </a:ext>
            </a:extLst>
          </p:cNvPr>
          <p:cNvSpPr/>
          <p:nvPr/>
        </p:nvSpPr>
        <p:spPr>
          <a:xfrm>
            <a:off x="2784262" y="2686721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680D481-329F-45B8-8FB2-43FD210E212C}"/>
              </a:ext>
            </a:extLst>
          </p:cNvPr>
          <p:cNvSpPr/>
          <p:nvPr/>
        </p:nvSpPr>
        <p:spPr>
          <a:xfrm>
            <a:off x="3816664" y="2694288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855CCF-C9C9-49D0-8143-7641F5347E32}"/>
              </a:ext>
            </a:extLst>
          </p:cNvPr>
          <p:cNvSpPr/>
          <p:nvPr/>
        </p:nvSpPr>
        <p:spPr>
          <a:xfrm>
            <a:off x="4849066" y="2701855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022FBEE-9B74-4310-8963-EAD047C8E33B}"/>
              </a:ext>
            </a:extLst>
          </p:cNvPr>
          <p:cNvSpPr/>
          <p:nvPr/>
        </p:nvSpPr>
        <p:spPr>
          <a:xfrm>
            <a:off x="5881469" y="2709422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67327C6-7EE1-46AE-92C0-521B626F4151}"/>
              </a:ext>
            </a:extLst>
          </p:cNvPr>
          <p:cNvCxnSpPr>
            <a:cxnSpLocks/>
          </p:cNvCxnSpPr>
          <p:nvPr/>
        </p:nvCxnSpPr>
        <p:spPr>
          <a:xfrm>
            <a:off x="2108225" y="2950236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07400F-C870-489F-8ABC-F935D5D20A49}"/>
              </a:ext>
            </a:extLst>
          </p:cNvPr>
          <p:cNvCxnSpPr>
            <a:cxnSpLocks/>
          </p:cNvCxnSpPr>
          <p:nvPr/>
        </p:nvCxnSpPr>
        <p:spPr>
          <a:xfrm>
            <a:off x="3136470" y="2950236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FE30592-4512-42C0-94DD-040257CA86D7}"/>
              </a:ext>
            </a:extLst>
          </p:cNvPr>
          <p:cNvCxnSpPr>
            <a:cxnSpLocks/>
          </p:cNvCxnSpPr>
          <p:nvPr/>
        </p:nvCxnSpPr>
        <p:spPr>
          <a:xfrm>
            <a:off x="4169909" y="2950975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8FCB7FD-8855-4B21-8054-49D54B536305}"/>
              </a:ext>
            </a:extLst>
          </p:cNvPr>
          <p:cNvCxnSpPr>
            <a:cxnSpLocks/>
          </p:cNvCxnSpPr>
          <p:nvPr/>
        </p:nvCxnSpPr>
        <p:spPr>
          <a:xfrm>
            <a:off x="5202311" y="2950975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6E10940-E024-4AA4-86D8-879F10117F98}"/>
              </a:ext>
            </a:extLst>
          </p:cNvPr>
          <p:cNvCxnSpPr>
            <a:cxnSpLocks/>
          </p:cNvCxnSpPr>
          <p:nvPr/>
        </p:nvCxnSpPr>
        <p:spPr>
          <a:xfrm>
            <a:off x="6234714" y="2950975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9EA76F4-9917-465B-A7B3-06DB09AC7CF4}"/>
              </a:ext>
            </a:extLst>
          </p:cNvPr>
          <p:cNvCxnSpPr>
            <a:cxnSpLocks/>
          </p:cNvCxnSpPr>
          <p:nvPr/>
        </p:nvCxnSpPr>
        <p:spPr>
          <a:xfrm flipH="1">
            <a:off x="656252" y="2806952"/>
            <a:ext cx="1099766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5311E76-9452-4A42-86AD-68D6AF5563E3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9122219" y="2165034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/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blipFill>
                <a:blip r:embed="rId4"/>
                <a:stretch>
                  <a:fillRect l="-6154" t="-2174" r="-30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1D4710F-CE40-4FE4-8B04-B7A1ECB87E5C}"/>
              </a:ext>
            </a:extLst>
          </p:cNvPr>
          <p:cNvSpPr/>
          <p:nvPr/>
        </p:nvSpPr>
        <p:spPr>
          <a:xfrm>
            <a:off x="8648604" y="2679154"/>
            <a:ext cx="947232" cy="333018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953FDF8-E533-4298-83A8-1D4874457D4A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9122219" y="3012172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BCBCD6F-BCF3-4E2C-B1E9-5BA1B1EE5547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093114" y="2845663"/>
            <a:ext cx="555490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/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6202" t="-2174" r="-69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/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blipFill>
                <a:blip r:embed="rId6"/>
                <a:stretch>
                  <a:fillRect l="-9859" r="-845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/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blipFill>
                <a:blip r:embed="rId7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84811" y="43813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76450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25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42479" y="3501995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/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43000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663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메소드는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모든 은닉 상태 벡터를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인수로 받고있는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앞 장에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 상태 벡터를 갖는데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이를 상속받는다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52727" y="221162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2740361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734E03E-8659-465C-8666-2A4753F62506}"/>
              </a:ext>
            </a:extLst>
          </p:cNvPr>
          <p:cNvSpPr/>
          <p:nvPr/>
        </p:nvSpPr>
        <p:spPr>
          <a:xfrm>
            <a:off x="4131846" y="2956688"/>
            <a:ext cx="2909134" cy="253663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49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출력을 연결한다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연결시에는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np.concatenate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483976" y="60136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E8603-BE31-46E9-996C-F0303F6F9346}"/>
              </a:ext>
            </a:extLst>
          </p:cNvPr>
          <p:cNvSpPr txBox="1"/>
          <p:nvPr/>
        </p:nvSpPr>
        <p:spPr>
          <a:xfrm>
            <a:off x="1852795" y="5255168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]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D394F0-6017-4536-8316-6C50E513530F}"/>
              </a:ext>
            </a:extLst>
          </p:cNvPr>
          <p:cNvSpPr/>
          <p:nvPr/>
        </p:nvSpPr>
        <p:spPr>
          <a:xfrm>
            <a:off x="2289321" y="4577371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5E98A9-CB13-4365-BA12-B02CC4B8CEBC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2800331" y="4939140"/>
            <a:ext cx="3495" cy="3160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A0A10DA-5B47-4CDF-8EF3-1C7BE3A56C28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3769734" y="2858179"/>
            <a:ext cx="753285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F1CA187-92A7-436B-8AF4-DC6F7ED347D7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4600264" y="3833842"/>
            <a:ext cx="888662" cy="623364"/>
          </a:xfrm>
          <a:prstGeom prst="bentConnector3">
            <a:avLst>
              <a:gd name="adj1" fmla="val 233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52CC9703-EB89-4475-B668-5FA20DE4A937}"/>
              </a:ext>
            </a:extLst>
          </p:cNvPr>
          <p:cNvSpPr/>
          <p:nvPr/>
        </p:nvSpPr>
        <p:spPr>
          <a:xfrm>
            <a:off x="4515279" y="379092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C14434-DC21-4112-B71A-C8382FDFC640}"/>
              </a:ext>
            </a:extLst>
          </p:cNvPr>
          <p:cNvSpPr/>
          <p:nvPr/>
        </p:nvSpPr>
        <p:spPr>
          <a:xfrm>
            <a:off x="5488926" y="430440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FF44B-6F2B-4EC7-B3B2-AD70668B1658}"/>
              </a:ext>
            </a:extLst>
          </p:cNvPr>
          <p:cNvSpPr/>
          <p:nvPr/>
        </p:nvSpPr>
        <p:spPr>
          <a:xfrm>
            <a:off x="5488926" y="24050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824A98-3372-45A0-8BEF-BAF613DF4C67}"/>
              </a:ext>
            </a:extLst>
          </p:cNvPr>
          <p:cNvSpPr/>
          <p:nvPr/>
        </p:nvSpPr>
        <p:spPr>
          <a:xfrm>
            <a:off x="6016512" y="2156899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D3F084-77EA-4565-9A48-A28256158FDE}"/>
              </a:ext>
            </a:extLst>
          </p:cNvPr>
          <p:cNvSpPr/>
          <p:nvPr/>
        </p:nvSpPr>
        <p:spPr>
          <a:xfrm>
            <a:off x="6025303" y="216320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FF12C5-209A-47AE-82FC-67928A902081}"/>
              </a:ext>
            </a:extLst>
          </p:cNvPr>
          <p:cNvSpPr/>
          <p:nvPr/>
        </p:nvSpPr>
        <p:spPr>
          <a:xfrm>
            <a:off x="6215746" y="447870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8E4DD0-2FFE-4F07-92E4-EE9434E6E2A2}"/>
              </a:ext>
            </a:extLst>
          </p:cNvPr>
          <p:cNvSpPr/>
          <p:nvPr/>
        </p:nvSpPr>
        <p:spPr>
          <a:xfrm>
            <a:off x="6128431" y="262481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9D1976-EC68-42E3-A9B4-73E499FA09C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6041116" y="271064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169301-9876-4FD2-8D94-2D579415ED98}"/>
              </a:ext>
            </a:extLst>
          </p:cNvPr>
          <p:cNvSpPr/>
          <p:nvPr/>
        </p:nvSpPr>
        <p:spPr>
          <a:xfrm>
            <a:off x="5488926" y="303816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68671B-8304-4236-AE44-6A904F80040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6041116" y="4610009"/>
            <a:ext cx="0" cy="32751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588D90-0F91-46A1-AC3A-F4D7400B101E}"/>
              </a:ext>
            </a:extLst>
          </p:cNvPr>
          <p:cNvSpPr/>
          <p:nvPr/>
        </p:nvSpPr>
        <p:spPr>
          <a:xfrm>
            <a:off x="5488926" y="4937523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0B9DEBC-2016-4622-BD86-5A72F7467EAC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6041116" y="5243130"/>
            <a:ext cx="3127" cy="48742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59A2B43-A511-47C4-9BE1-85F012D9DE62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6147443" y="3351251"/>
            <a:ext cx="445863" cy="1105955"/>
          </a:xfrm>
          <a:prstGeom prst="bentConnector4">
            <a:avLst>
              <a:gd name="adj1" fmla="val -51271"/>
              <a:gd name="adj2" fmla="val 77941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A71F8E-F155-4757-BB4E-FCFEEAAA52D8}"/>
              </a:ext>
            </a:extLst>
          </p:cNvPr>
          <p:cNvSpPr txBox="1"/>
          <p:nvPr/>
        </p:nvSpPr>
        <p:spPr>
          <a:xfrm>
            <a:off x="5372218" y="5730559"/>
            <a:ext cx="13440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&gt;, I, am, a, cat]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B68570-8E57-4FAD-B0BE-7267F6CB9CA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6041116" y="334376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/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blipFill>
                <a:blip r:embed="rId3"/>
                <a:stretch>
                  <a:fillRect l="-5525" t="-25000" r="-8287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/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blipFill>
                <a:blip r:embed="rId4"/>
                <a:stretch>
                  <a:fillRect l="-13559" r="-1694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BA6CEF-1660-42C0-BF82-D6C128234E9A}"/>
              </a:ext>
            </a:extLst>
          </p:cNvPr>
          <p:cNvSpPr/>
          <p:nvPr/>
        </p:nvSpPr>
        <p:spPr>
          <a:xfrm>
            <a:off x="5488926" y="367128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A156D4-C47D-4B0B-84E4-93B277A34C49}"/>
              </a:ext>
            </a:extLst>
          </p:cNvPr>
          <p:cNvSpPr/>
          <p:nvPr/>
        </p:nvSpPr>
        <p:spPr>
          <a:xfrm>
            <a:off x="6016510" y="280659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F1D025F-5A4B-4ECD-84B2-16DCC798CE4E}"/>
              </a:ext>
            </a:extLst>
          </p:cNvPr>
          <p:cNvSpPr/>
          <p:nvPr/>
        </p:nvSpPr>
        <p:spPr>
          <a:xfrm>
            <a:off x="6025301" y="281289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24AAC84-26FD-4154-BD1B-7B75CA72CAD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>
            <a:off x="6041116" y="397688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2DC92B3-1A46-44A5-B9EA-F149B529D6F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41116" y="2069432"/>
            <a:ext cx="0" cy="33561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/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blipFill>
                <a:blip r:embed="rId5"/>
                <a:stretch>
                  <a:fillRect l="-8791" r="-769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CDB1245-B210-45B4-8640-73D3E78AFA56}"/>
              </a:ext>
            </a:extLst>
          </p:cNvPr>
          <p:cNvSpPr txBox="1"/>
          <p:nvPr/>
        </p:nvSpPr>
        <p:spPr>
          <a:xfrm>
            <a:off x="7249144" y="2789766"/>
            <a:ext cx="128926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[I, am, a, cat, 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78BFEB61-2661-466D-8CDB-335D1DB6A120}"/>
              </a:ext>
            </a:extLst>
          </p:cNvPr>
          <p:cNvCxnSpPr>
            <a:cxnSpLocks/>
            <a:stCxn id="88" idx="1"/>
            <a:endCxn id="17" idx="4"/>
          </p:cNvCxnSpPr>
          <p:nvPr/>
        </p:nvCxnSpPr>
        <p:spPr>
          <a:xfrm rot="10800000">
            <a:off x="6170924" y="2710649"/>
            <a:ext cx="1078220" cy="163757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AA4CF85-BCC9-4FB3-A52D-4118D002D86D}"/>
              </a:ext>
            </a:extLst>
          </p:cNvPr>
          <p:cNvSpPr txBox="1"/>
          <p:nvPr/>
        </p:nvSpPr>
        <p:spPr>
          <a:xfrm>
            <a:off x="7184237" y="3965095"/>
            <a:ext cx="97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91" name="원호 7190">
            <a:extLst>
              <a:ext uri="{FF2B5EF4-FFF2-40B4-BE49-F238E27FC236}">
                <a16:creationId xmlns:a16="http://schemas.microsoft.com/office/drawing/2014/main" id="{6ABC5503-A9C5-479C-95E1-3AAF15269DDB}"/>
              </a:ext>
            </a:extLst>
          </p:cNvPr>
          <p:cNvSpPr/>
          <p:nvPr/>
        </p:nvSpPr>
        <p:spPr>
          <a:xfrm rot="16951500">
            <a:off x="6913145" y="4244692"/>
            <a:ext cx="719388" cy="464113"/>
          </a:xfrm>
          <a:prstGeom prst="arc">
            <a:avLst>
              <a:gd name="adj1" fmla="val 16200000"/>
              <a:gd name="adj2" fmla="val 209808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1291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988388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5495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날짜 형식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변경하는 문제로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효과를 확인해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크기가 작고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쪽인가를 맞추는 인위적인 문제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번역용 데이터셋 중에서는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유명하여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성능을 평가하는데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자주 이용되지만 크기가 크니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20GB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부담된다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september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27, 1994'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'1994-09-27'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표준형식으로 변환해보자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 하필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이문제냐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이게 그렇게 보기보다 간단하지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변환 규칙이 나름 복잡하다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답변 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 사이에 알기 쉬운 대응관계가 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데이터셋의 형식은 이러하다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A1A9D3-5AE5-4381-A6DE-29020CA8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24" y="5067110"/>
            <a:ext cx="2926139" cy="15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850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24419489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555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학습하면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빠르게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높아져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에폭째에는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 거의 모든 문제를 풀어낸다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장들에서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다뤘던 단순한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비교했을때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속도 측면에서는 가장 빠르고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정확도는 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동등했지만 현실의 시계열 데이터는 복잡하고 길기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매우 유리하다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시계열 데이터를 변환할 때 어떤 원소에 주의를 기울이는지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시각 화해보자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끝난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날짜 변환을 수행할 때의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시각화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가로축은 입력문장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세로축은 출력문장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각 원소는 밝을수록 값이 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(1.0).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1790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시각화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8517A-3CC0-404A-9087-A779BFE4E05C}"/>
              </a:ext>
            </a:extLst>
          </p:cNvPr>
          <p:cNvSpPr txBox="1"/>
          <p:nvPr/>
        </p:nvSpPr>
        <p:spPr>
          <a:xfrm>
            <a:off x="460486" y="1995058"/>
            <a:ext cx="789831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월에 대응한다는 사실을 데이터만 가지고 학습해 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1983, 26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모델은 인간이 이해할 수 있는 구조나 의미를 제공한다는 점에서 굉장한 의의가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사용해 단어와 단어의 관련성을 볼 수 있었으므로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보고 모델의 처리가 인간의 논리를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따르는지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판단이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85350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242920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87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앞에서 단방향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보았을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시각의 은닉 상태 벡터는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그 행에 대응하는 단어의 성분이 많이 포함 되어있다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글을 왼쪽에서 오른쪽으로 읽기때문에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문장에서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대응하는 벡터에는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 세 단어의 정보가 인코딩 되어 들어간다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하지 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정보를 균형 있게 담고 싶을 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양방향으로 처리하도록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전에 했던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추가한다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시각에서는 이 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시킨 벡터를 최종 은닉 상태로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반대순서로 단어를 나열하여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오른쪽에서 왼쪽으로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계층을 연결하기만 하면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213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461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의한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C7C254FC-99F9-45EE-A05D-9F319850BCA6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A11BE3-7D3F-4445-9CEF-3BBBAD6433A8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6C58A4A-9837-4929-8A04-A63CC31552F7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37347A-1C18-455A-8029-54BDBE249E82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D7168DAF-68B4-4616-BB99-6335F19C1A1C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C9C7BC-95C2-4377-9E35-6CD38F5786B7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925F81-60F7-455F-B684-7CD9B5982C3B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B63A64-22EC-477B-9420-E01B1FC2B476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580BB13F-705B-41CC-8A8D-67651A28AA77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127272-C2E2-4924-9514-EF0A49634D22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E550F8-8209-42C6-8BC2-7D2D4BEFB85D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9049AD-08FC-4E7F-BB3A-5A31335FA2C6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29C16FDC-499A-4154-9268-344282DE9F8F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DB351D-F763-4C8C-A6B7-9C32301298D0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AAC6D5C-BBC8-4AB9-9BD4-6D235FDFD0D1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3A7378-28F7-4526-9F31-E868511D9D0E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B6EB8828-338D-4E06-8A52-FE2EE1EE8111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A598397-3957-4DF0-9E0F-3F5572B55046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1B064F-ECC7-427E-8AA2-E724B79DA32D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CFEF18B-1BBE-44C2-AC4D-789E63DF7A9C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D9925B-9AB0-4FA2-B2D4-E5AF84C1FBF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E22D196-1360-450F-B241-280B22D15FDA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770FD08-B03B-4348-8C9E-18E32A2FE97A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CE2EED4-89D4-40BB-90DE-0D479D2D307B}"/>
              </a:ext>
            </a:extLst>
          </p:cNvPr>
          <p:cNvCxnSpPr>
            <a:cxnSpLocks/>
            <a:stCxn id="35" idx="6"/>
            <a:endCxn id="5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9B04173-1FE4-4ADE-9474-7E21F4B63514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42F88A7-480D-4130-B1E4-B6E1E0B69A5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1457561-D359-4FCC-B050-E2B0D67DD6D5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011E4D4-9F3A-40F2-91B5-3A49C52236CD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E56A695-DDAB-4A49-9BB3-6164662A386E}"/>
              </a:ext>
            </a:extLst>
          </p:cNvPr>
          <p:cNvCxnSpPr>
            <a:cxnSpLocks/>
            <a:stCxn id="46" idx="6"/>
            <a:endCxn id="11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D1C938BF-7523-4C92-96E6-4C9E59453CDE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A5EC644-4243-470B-ADAD-014F805A3F29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88C4E36-D239-4552-90C9-98FC07DAE643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52343CC-BD53-42CF-AAB5-4DC125153EC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CE1A952-652F-4914-8498-ABDCE619EC29}"/>
              </a:ext>
            </a:extLst>
          </p:cNvPr>
          <p:cNvCxnSpPr>
            <a:cxnSpLocks/>
            <a:stCxn id="57" idx="6"/>
            <a:endCxn id="16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703BD24A-9BB7-4B9A-A199-8C0E1F175E7E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019A8C4-2DE4-40F4-8213-AB85C3175C4F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C6E8E530-50D4-4D84-955B-3A552EF7A5F4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1ACF72-1920-4BB7-9077-822257646920}"/>
              </a:ext>
            </a:extLst>
          </p:cNvPr>
          <p:cNvCxnSpPr>
            <a:cxnSpLocks/>
            <a:stCxn id="68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73EDAC3-F34C-4CAE-80BE-78A234779094}"/>
              </a:ext>
            </a:extLst>
          </p:cNvPr>
          <p:cNvCxnSpPr>
            <a:cxnSpLocks/>
            <a:stCxn id="68" idx="6"/>
            <a:endCxn id="21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CE67B8DD-ED95-4688-B247-EF13D753E655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ECC27B9-822C-41C0-B99F-43D777684B8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624D5367-C1A2-4F7B-A87C-9E071BE9BD7E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C9D9485-6DD8-4198-8891-349C35C21BAD}"/>
              </a:ext>
            </a:extLst>
          </p:cNvPr>
          <p:cNvCxnSpPr>
            <a:cxnSpLocks/>
            <a:stCxn id="79" idx="6"/>
            <a:endCxn id="26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C566F350-8C8C-4CC9-B739-55E8B8BD1795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2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</p:cNvCxnSpPr>
          <p:nvPr/>
        </p:nvCxnSpPr>
        <p:spPr>
          <a:xfrm flipH="1">
            <a:off x="2914305" y="2342606"/>
            <a:ext cx="1518208" cy="12870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</p:cNvCxnSpPr>
          <p:nvPr/>
        </p:nvCxnSpPr>
        <p:spPr>
          <a:xfrm flipH="1" flipV="1">
            <a:off x="2914304" y="3629613"/>
            <a:ext cx="1518209" cy="106365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1319583" y="3629612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61530" y="2445367"/>
            <a:ext cx="1572970" cy="1184245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</p:cNvCxnSpPr>
          <p:nvPr/>
        </p:nvCxnSpPr>
        <p:spPr>
          <a:xfrm flipH="1" flipV="1">
            <a:off x="6008476" y="3629612"/>
            <a:ext cx="175305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595474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74259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9213CE-F492-4A94-817C-21741ABF887E}"/>
              </a:ext>
            </a:extLst>
          </p:cNvPr>
          <p:cNvCxnSpPr>
            <a:cxnSpLocks/>
          </p:cNvCxnSpPr>
          <p:nvPr/>
        </p:nvCxnSpPr>
        <p:spPr>
          <a:xfrm flipH="1" flipV="1">
            <a:off x="7761529" y="3629612"/>
            <a:ext cx="1661871" cy="106365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4107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567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인코딩하는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간략화 하여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8" name="그룹 7197">
            <a:extLst>
              <a:ext uri="{FF2B5EF4-FFF2-40B4-BE49-F238E27FC236}">
                <a16:creationId xmlns:a16="http://schemas.microsoft.com/office/drawing/2014/main" id="{8A01155B-D370-4F0E-A0CA-A89C2EB301EA}"/>
              </a:ext>
            </a:extLst>
          </p:cNvPr>
          <p:cNvGrpSpPr/>
          <p:nvPr/>
        </p:nvGrpSpPr>
        <p:grpSpPr>
          <a:xfrm>
            <a:off x="1556082" y="3878216"/>
            <a:ext cx="973567" cy="246222"/>
            <a:chOff x="1556082" y="3878216"/>
            <a:chExt cx="973567" cy="246222"/>
          </a:xfrm>
        </p:grpSpPr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44991022-E3C0-4746-9BA9-D5CDD64E121C}"/>
                </a:ext>
              </a:extLst>
            </p:cNvPr>
            <p:cNvGrpSpPr/>
            <p:nvPr/>
          </p:nvGrpSpPr>
          <p:grpSpPr>
            <a:xfrm>
              <a:off x="1556082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C254FC-99F9-45EE-A05D-9F319850BCA6}"/>
                </a:ext>
              </a:extLst>
            </p:cNvPr>
            <p:cNvSpPr/>
            <p:nvPr/>
          </p:nvSpPr>
          <p:spPr>
            <a:xfrm>
              <a:off x="1641308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A11BE3-7D3F-4445-9CEF-3BBBAD6433A8}"/>
                </a:ext>
              </a:extLst>
            </p:cNvPr>
            <p:cNvSpPr/>
            <p:nvPr/>
          </p:nvSpPr>
          <p:spPr>
            <a:xfrm>
              <a:off x="1845843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C58A4A-9837-4929-8A04-A63CC31552F7}"/>
                </a:ext>
              </a:extLst>
            </p:cNvPr>
            <p:cNvSpPr/>
            <p:nvPr/>
          </p:nvSpPr>
          <p:spPr>
            <a:xfrm>
              <a:off x="212658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37347A-1C18-455A-8029-54BDBE249E82}"/>
                </a:ext>
              </a:extLst>
            </p:cNvPr>
            <p:cNvSpPr/>
            <p:nvPr/>
          </p:nvSpPr>
          <p:spPr>
            <a:xfrm>
              <a:off x="2331120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DCF07763-854E-4614-AA71-07FF5A063CDA}"/>
              </a:ext>
            </a:extLst>
          </p:cNvPr>
          <p:cNvGrpSpPr/>
          <p:nvPr/>
        </p:nvGrpSpPr>
        <p:grpSpPr>
          <a:xfrm>
            <a:off x="2767167" y="3878216"/>
            <a:ext cx="973567" cy="246222"/>
            <a:chOff x="2767167" y="3878216"/>
            <a:chExt cx="973567" cy="246222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EA8FC9E0-FE5B-47E5-A48D-459BC97B8ADF}"/>
                </a:ext>
              </a:extLst>
            </p:cNvPr>
            <p:cNvGrpSpPr/>
            <p:nvPr/>
          </p:nvGrpSpPr>
          <p:grpSpPr>
            <a:xfrm>
              <a:off x="276716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168DAF-68B4-4616-BB99-6335F19C1A1C}"/>
                </a:ext>
              </a:extLst>
            </p:cNvPr>
            <p:cNvSpPr/>
            <p:nvPr/>
          </p:nvSpPr>
          <p:spPr>
            <a:xfrm>
              <a:off x="2848892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C9C7BC-95C2-4377-9E35-6CD38F5786B7}"/>
                </a:ext>
              </a:extLst>
            </p:cNvPr>
            <p:cNvSpPr/>
            <p:nvPr/>
          </p:nvSpPr>
          <p:spPr>
            <a:xfrm>
              <a:off x="3053427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925F81-60F7-455F-B684-7CD9B5982C3B}"/>
                </a:ext>
              </a:extLst>
            </p:cNvPr>
            <p:cNvSpPr/>
            <p:nvPr/>
          </p:nvSpPr>
          <p:spPr>
            <a:xfrm>
              <a:off x="3338179" y="3937158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B63A64-22EC-477B-9420-E01B1FC2B476}"/>
                </a:ext>
              </a:extLst>
            </p:cNvPr>
            <p:cNvSpPr/>
            <p:nvPr/>
          </p:nvSpPr>
          <p:spPr>
            <a:xfrm>
              <a:off x="3542715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3CAA6766-9DF8-49E0-B826-86416DADF228}"/>
              </a:ext>
            </a:extLst>
          </p:cNvPr>
          <p:cNvGrpSpPr/>
          <p:nvPr/>
        </p:nvGrpSpPr>
        <p:grpSpPr>
          <a:xfrm>
            <a:off x="3930123" y="3878216"/>
            <a:ext cx="973567" cy="246222"/>
            <a:chOff x="3930123" y="3878216"/>
            <a:chExt cx="973567" cy="246222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07040A0-7C92-4AEB-B4CE-B22563367559}"/>
                </a:ext>
              </a:extLst>
            </p:cNvPr>
            <p:cNvGrpSpPr/>
            <p:nvPr/>
          </p:nvGrpSpPr>
          <p:grpSpPr>
            <a:xfrm>
              <a:off x="3930123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80BB13F-705B-41CC-8A8D-67651A28AA77}"/>
                </a:ext>
              </a:extLst>
            </p:cNvPr>
            <p:cNvSpPr/>
            <p:nvPr/>
          </p:nvSpPr>
          <p:spPr>
            <a:xfrm>
              <a:off x="4008347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C127272-C2E2-4924-9514-EF0A49634D22}"/>
                </a:ext>
              </a:extLst>
            </p:cNvPr>
            <p:cNvSpPr/>
            <p:nvPr/>
          </p:nvSpPr>
          <p:spPr>
            <a:xfrm>
              <a:off x="4212882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7E550F8-8209-42C6-8BC2-7D2D4BEFB85D}"/>
                </a:ext>
              </a:extLst>
            </p:cNvPr>
            <p:cNvSpPr/>
            <p:nvPr/>
          </p:nvSpPr>
          <p:spPr>
            <a:xfrm>
              <a:off x="449763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9049AD-08FC-4E7F-BB3A-5A31335FA2C6}"/>
                </a:ext>
              </a:extLst>
            </p:cNvPr>
            <p:cNvSpPr/>
            <p:nvPr/>
          </p:nvSpPr>
          <p:spPr>
            <a:xfrm>
              <a:off x="4702170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5" name="그룹 7194">
            <a:extLst>
              <a:ext uri="{FF2B5EF4-FFF2-40B4-BE49-F238E27FC236}">
                <a16:creationId xmlns:a16="http://schemas.microsoft.com/office/drawing/2014/main" id="{C47C9512-ABE9-4AEA-A198-B42AE08DF622}"/>
              </a:ext>
            </a:extLst>
          </p:cNvPr>
          <p:cNvGrpSpPr/>
          <p:nvPr/>
        </p:nvGrpSpPr>
        <p:grpSpPr>
          <a:xfrm>
            <a:off x="5085057" y="3878216"/>
            <a:ext cx="973567" cy="246222"/>
            <a:chOff x="5085057" y="3878216"/>
            <a:chExt cx="973567" cy="246222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129E453-B116-4B98-83EB-34E5D53B1079}"/>
                </a:ext>
              </a:extLst>
            </p:cNvPr>
            <p:cNvGrpSpPr/>
            <p:nvPr/>
          </p:nvGrpSpPr>
          <p:grpSpPr>
            <a:xfrm>
              <a:off x="508505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9C16FDC-499A-4154-9268-344282DE9F8F}"/>
                </a:ext>
              </a:extLst>
            </p:cNvPr>
            <p:cNvSpPr/>
            <p:nvPr/>
          </p:nvSpPr>
          <p:spPr>
            <a:xfrm>
              <a:off x="5167802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DB351D-F763-4C8C-A6B7-9C32301298D0}"/>
                </a:ext>
              </a:extLst>
            </p:cNvPr>
            <p:cNvSpPr/>
            <p:nvPr/>
          </p:nvSpPr>
          <p:spPr>
            <a:xfrm>
              <a:off x="5372337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AC6D5C-BBC8-4AB9-9BD4-6D235FDFD0D1}"/>
                </a:ext>
              </a:extLst>
            </p:cNvPr>
            <p:cNvSpPr/>
            <p:nvPr/>
          </p:nvSpPr>
          <p:spPr>
            <a:xfrm>
              <a:off x="5653078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3A7378-28F7-4526-9F31-E868511D9D0E}"/>
                </a:ext>
              </a:extLst>
            </p:cNvPr>
            <p:cNvSpPr/>
            <p:nvPr/>
          </p:nvSpPr>
          <p:spPr>
            <a:xfrm>
              <a:off x="5857614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4" name="그룹 7193">
            <a:extLst>
              <a:ext uri="{FF2B5EF4-FFF2-40B4-BE49-F238E27FC236}">
                <a16:creationId xmlns:a16="http://schemas.microsoft.com/office/drawing/2014/main" id="{17AC93D1-A597-488B-A6E0-086EFA04AE57}"/>
              </a:ext>
            </a:extLst>
          </p:cNvPr>
          <p:cNvGrpSpPr/>
          <p:nvPr/>
        </p:nvGrpSpPr>
        <p:grpSpPr>
          <a:xfrm>
            <a:off x="6231969" y="3878216"/>
            <a:ext cx="973567" cy="246222"/>
            <a:chOff x="6231969" y="3878216"/>
            <a:chExt cx="973567" cy="24622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078C68-F72B-4676-98A2-DD33A77917C6}"/>
                </a:ext>
              </a:extLst>
            </p:cNvPr>
            <p:cNvGrpSpPr/>
            <p:nvPr/>
          </p:nvGrpSpPr>
          <p:grpSpPr>
            <a:xfrm>
              <a:off x="6231969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6EB8828-338D-4E06-8A52-FE2EE1EE8111}"/>
                </a:ext>
              </a:extLst>
            </p:cNvPr>
            <p:cNvSpPr/>
            <p:nvPr/>
          </p:nvSpPr>
          <p:spPr>
            <a:xfrm>
              <a:off x="6327256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598397-3957-4DF0-9E0F-3F5572B55046}"/>
                </a:ext>
              </a:extLst>
            </p:cNvPr>
            <p:cNvSpPr/>
            <p:nvPr/>
          </p:nvSpPr>
          <p:spPr>
            <a:xfrm>
              <a:off x="6531791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B1B064F-ECC7-427E-8AA2-E724B79DA32D}"/>
                </a:ext>
              </a:extLst>
            </p:cNvPr>
            <p:cNvSpPr/>
            <p:nvPr/>
          </p:nvSpPr>
          <p:spPr>
            <a:xfrm>
              <a:off x="6804510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CFEF18B-1BBE-44C2-AC4D-789E63DF7A9C}"/>
                </a:ext>
              </a:extLst>
            </p:cNvPr>
            <p:cNvSpPr/>
            <p:nvPr/>
          </p:nvSpPr>
          <p:spPr>
            <a:xfrm>
              <a:off x="7009046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2464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005771" y="390159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2071789" y="4897713"/>
            <a:ext cx="66644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3823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3285379" y="4897713"/>
            <a:ext cx="61433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99718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890804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4446862" y="4897713"/>
            <a:ext cx="60801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54877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5602021" y="4897713"/>
            <a:ext cx="6006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202679" y="4774602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60367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890806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680935" y="389774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6281851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628376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6283258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6283258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6282519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36" idx="0"/>
            <a:endCxn id="95" idx="1"/>
          </p:cNvCxnSpPr>
          <p:nvPr/>
        </p:nvCxnSpPr>
        <p:spPr>
          <a:xfrm rot="5400000" flipH="1" flipV="1">
            <a:off x="3941981" y="-169818"/>
            <a:ext cx="2177940" cy="596488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279" idx="0"/>
            <a:endCxn id="101" idx="1"/>
          </p:cNvCxnSpPr>
          <p:nvPr/>
        </p:nvCxnSpPr>
        <p:spPr>
          <a:xfrm rot="5400000" flipH="1" flipV="1">
            <a:off x="4661174" y="564281"/>
            <a:ext cx="1954214" cy="475022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280" idx="0"/>
            <a:endCxn id="107" idx="1"/>
          </p:cNvCxnSpPr>
          <p:nvPr/>
        </p:nvCxnSpPr>
        <p:spPr>
          <a:xfrm rot="5400000" flipH="1" flipV="1">
            <a:off x="5363336" y="1259019"/>
            <a:ext cx="1708158" cy="3591958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81" idx="0"/>
            <a:endCxn id="113" idx="1"/>
          </p:cNvCxnSpPr>
          <p:nvPr/>
        </p:nvCxnSpPr>
        <p:spPr>
          <a:xfrm rot="5400000" flipH="1" flipV="1">
            <a:off x="6060535" y="1948035"/>
            <a:ext cx="1461342" cy="244437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80" idx="0"/>
            <a:endCxn id="119" idx="1"/>
          </p:cNvCxnSpPr>
          <p:nvPr/>
        </p:nvCxnSpPr>
        <p:spPr>
          <a:xfrm rot="5400000" flipH="1" flipV="1">
            <a:off x="6758755" y="2643103"/>
            <a:ext cx="1219557" cy="1289721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6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48E160-45EB-49BF-9C48-F84701E25A29}"/>
              </a:ext>
            </a:extLst>
          </p:cNvPr>
          <p:cNvSpPr/>
          <p:nvPr/>
        </p:nvSpPr>
        <p:spPr>
          <a:xfrm>
            <a:off x="2010781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AE85E2A-CDAB-4A8C-9055-A268D944367C}"/>
              </a:ext>
            </a:extLst>
          </p:cNvPr>
          <p:cNvSpPr/>
          <p:nvPr/>
        </p:nvSpPr>
        <p:spPr>
          <a:xfrm>
            <a:off x="261193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2110178C-FAE7-4B97-84A4-5E0287EC0DDB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>
            <a:off x="2557925" y="4508172"/>
            <a:ext cx="66648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37C02A94-C4DD-4CBE-AAB2-3AF5AB5D3844}"/>
              </a:ext>
            </a:extLst>
          </p:cNvPr>
          <p:cNvSpPr/>
          <p:nvPr/>
        </p:nvSpPr>
        <p:spPr>
          <a:xfrm>
            <a:off x="181467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C7481CD-23B7-40EF-AAE1-A466FA1BFA09}"/>
              </a:ext>
            </a:extLst>
          </p:cNvPr>
          <p:cNvSpPr/>
          <p:nvPr/>
        </p:nvSpPr>
        <p:spPr>
          <a:xfrm>
            <a:off x="3224407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CB0BD519-0F43-40C0-A059-BBD9A28D124B}"/>
              </a:ext>
            </a:extLst>
          </p:cNvPr>
          <p:cNvSpPr/>
          <p:nvPr/>
        </p:nvSpPr>
        <p:spPr>
          <a:xfrm>
            <a:off x="3771389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D753405-EB80-494A-8C53-1B0F5A48BB0F}"/>
              </a:ext>
            </a:extLst>
          </p:cNvPr>
          <p:cNvCxnSpPr>
            <a:cxnSpLocks/>
            <a:stCxn id="179" idx="3"/>
            <a:endCxn id="183" idx="1"/>
          </p:cNvCxnSpPr>
          <p:nvPr/>
        </p:nvCxnSpPr>
        <p:spPr>
          <a:xfrm>
            <a:off x="3771551" y="4508172"/>
            <a:ext cx="61434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타원 181">
            <a:extLst>
              <a:ext uri="{FF2B5EF4-FFF2-40B4-BE49-F238E27FC236}">
                <a16:creationId xmlns:a16="http://schemas.microsoft.com/office/drawing/2014/main" id="{9273BBC6-58CD-4461-BDE4-F3B54FA757C4}"/>
              </a:ext>
            </a:extLst>
          </p:cNvPr>
          <p:cNvSpPr/>
          <p:nvPr/>
        </p:nvSpPr>
        <p:spPr>
          <a:xfrm>
            <a:off x="297413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E535797A-DEC8-42A2-8ACB-850E9EA3FADD}"/>
              </a:ext>
            </a:extLst>
          </p:cNvPr>
          <p:cNvSpPr/>
          <p:nvPr/>
        </p:nvSpPr>
        <p:spPr>
          <a:xfrm>
            <a:off x="4385894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92472DB1-AD8F-4F55-A897-896173787ED4}"/>
              </a:ext>
            </a:extLst>
          </p:cNvPr>
          <p:cNvSpPr/>
          <p:nvPr/>
        </p:nvSpPr>
        <p:spPr>
          <a:xfrm>
            <a:off x="4930844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83BFDB0-64B8-4302-8F68-EF83EB75373D}"/>
              </a:ext>
            </a:extLst>
          </p:cNvPr>
          <p:cNvCxnSpPr>
            <a:cxnSpLocks/>
            <a:stCxn id="183" idx="3"/>
            <a:endCxn id="187" idx="1"/>
          </p:cNvCxnSpPr>
          <p:nvPr/>
        </p:nvCxnSpPr>
        <p:spPr>
          <a:xfrm>
            <a:off x="4933038" y="4508172"/>
            <a:ext cx="6103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C6607F50-78B2-420B-B541-5FD37005BC7D}"/>
              </a:ext>
            </a:extLst>
          </p:cNvPr>
          <p:cNvSpPr/>
          <p:nvPr/>
        </p:nvSpPr>
        <p:spPr>
          <a:xfrm>
            <a:off x="4133584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E7517CC0-4609-4DE2-9366-6AA264F44F02}"/>
              </a:ext>
            </a:extLst>
          </p:cNvPr>
          <p:cNvSpPr/>
          <p:nvPr/>
        </p:nvSpPr>
        <p:spPr>
          <a:xfrm>
            <a:off x="5543369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F2E1E52-1D3D-43B3-A1AC-EFBA0A23B24D}"/>
              </a:ext>
            </a:extLst>
          </p:cNvPr>
          <p:cNvSpPr/>
          <p:nvPr/>
        </p:nvSpPr>
        <p:spPr>
          <a:xfrm>
            <a:off x="6090300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A836FB3-25B3-4AB5-B863-EDA74475ADC4}"/>
              </a:ext>
            </a:extLst>
          </p:cNvPr>
          <p:cNvCxnSpPr>
            <a:cxnSpLocks/>
            <a:stCxn id="187" idx="3"/>
            <a:endCxn id="191" idx="1"/>
          </p:cNvCxnSpPr>
          <p:nvPr/>
        </p:nvCxnSpPr>
        <p:spPr>
          <a:xfrm>
            <a:off x="6090513" y="4508172"/>
            <a:ext cx="5982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5B1C65A3-CBC0-4796-9048-A84DDB7225F3}"/>
              </a:ext>
            </a:extLst>
          </p:cNvPr>
          <p:cNvSpPr/>
          <p:nvPr/>
        </p:nvSpPr>
        <p:spPr>
          <a:xfrm>
            <a:off x="529304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22E15CC-70EC-4BA4-A4D8-338CE351922C}"/>
              </a:ext>
            </a:extLst>
          </p:cNvPr>
          <p:cNvSpPr/>
          <p:nvPr/>
        </p:nvSpPr>
        <p:spPr>
          <a:xfrm>
            <a:off x="6688811" y="4385061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BD449E8-25C7-421A-B295-126006D980E6}"/>
              </a:ext>
            </a:extLst>
          </p:cNvPr>
          <p:cNvSpPr/>
          <p:nvPr/>
        </p:nvSpPr>
        <p:spPr>
          <a:xfrm>
            <a:off x="724975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CE5F626-1DE5-4506-8424-C9DAD1A22082}"/>
              </a:ext>
            </a:extLst>
          </p:cNvPr>
          <p:cNvSpPr/>
          <p:nvPr/>
        </p:nvSpPr>
        <p:spPr>
          <a:xfrm>
            <a:off x="645249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EC05A5A-C832-498A-8741-15FCDD5938DF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6476251" y="5020823"/>
            <a:ext cx="142912" cy="5828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1D48F35-F9EF-44D9-B5C0-E6AE5BF5FB0E}"/>
              </a:ext>
            </a:extLst>
          </p:cNvPr>
          <p:cNvCxnSpPr>
            <a:cxnSpLocks/>
            <a:stCxn id="191" idx="2"/>
            <a:endCxn id="77" idx="0"/>
          </p:cNvCxnSpPr>
          <p:nvPr/>
        </p:nvCxnSpPr>
        <p:spPr>
          <a:xfrm flipH="1">
            <a:off x="6619163" y="4631282"/>
            <a:ext cx="343220" cy="97239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A5CEC9B-5889-4D43-9909-8E134BCEED92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5328449" y="5020823"/>
            <a:ext cx="131258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33FEAFC-32AA-4105-B425-32F4D8B030C8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4173290" y="5020823"/>
            <a:ext cx="126961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6A0C776E-CF93-4F8D-94DD-D8382FB2D68C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011807" y="5020823"/>
            <a:ext cx="128990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48537BC-F7EB-440F-A6BB-DEBF3809D82A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798217" y="5020823"/>
            <a:ext cx="183126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3DB2F7E-6961-48BF-9F90-12AD9F7B1138}"/>
              </a:ext>
            </a:extLst>
          </p:cNvPr>
          <p:cNvCxnSpPr>
            <a:cxnSpLocks/>
            <a:stCxn id="175" idx="2"/>
            <a:endCxn id="33" idx="0"/>
          </p:cNvCxnSpPr>
          <p:nvPr/>
        </p:nvCxnSpPr>
        <p:spPr>
          <a:xfrm flipH="1">
            <a:off x="1981343" y="4631282"/>
            <a:ext cx="303010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C0BD60B7-C874-4A41-B36B-ECE9F83318D1}"/>
              </a:ext>
            </a:extLst>
          </p:cNvPr>
          <p:cNvCxnSpPr>
            <a:cxnSpLocks/>
            <a:stCxn id="179" idx="2"/>
            <a:endCxn id="44" idx="0"/>
          </p:cNvCxnSpPr>
          <p:nvPr/>
        </p:nvCxnSpPr>
        <p:spPr>
          <a:xfrm flipH="1">
            <a:off x="3140797" y="4631282"/>
            <a:ext cx="357182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5D5F1355-4EC0-49D2-B9B3-9AA5467A3BC7}"/>
              </a:ext>
            </a:extLst>
          </p:cNvPr>
          <p:cNvCxnSpPr>
            <a:cxnSpLocks/>
            <a:stCxn id="183" idx="2"/>
            <a:endCxn id="55" idx="0"/>
          </p:cNvCxnSpPr>
          <p:nvPr/>
        </p:nvCxnSpPr>
        <p:spPr>
          <a:xfrm flipH="1">
            <a:off x="4300251" y="4631282"/>
            <a:ext cx="359215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8BE9CF0-1356-40BC-943B-7E78B6DCD752}"/>
              </a:ext>
            </a:extLst>
          </p:cNvPr>
          <p:cNvCxnSpPr>
            <a:cxnSpLocks/>
            <a:stCxn id="187" idx="2"/>
            <a:endCxn id="66" idx="0"/>
          </p:cNvCxnSpPr>
          <p:nvPr/>
        </p:nvCxnSpPr>
        <p:spPr>
          <a:xfrm flipH="1">
            <a:off x="5459707" y="4631282"/>
            <a:ext cx="357234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E5C1895-3B00-4824-9B41-42B974269641}"/>
              </a:ext>
            </a:extLst>
          </p:cNvPr>
          <p:cNvCxnSpPr>
            <a:cxnSpLocks/>
            <a:stCxn id="162" idx="2"/>
            <a:endCxn id="191" idx="0"/>
          </p:cNvCxnSpPr>
          <p:nvPr/>
        </p:nvCxnSpPr>
        <p:spPr>
          <a:xfrm>
            <a:off x="6962144" y="4124437"/>
            <a:ext cx="239" cy="26062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FC4BF58F-2C82-4E47-B1A7-B4422B726EAF}"/>
              </a:ext>
            </a:extLst>
          </p:cNvPr>
          <p:cNvCxnSpPr>
            <a:cxnSpLocks/>
            <a:stCxn id="159" idx="2"/>
            <a:endCxn id="187" idx="0"/>
          </p:cNvCxnSpPr>
          <p:nvPr/>
        </p:nvCxnSpPr>
        <p:spPr>
          <a:xfrm>
            <a:off x="5815232" y="4124437"/>
            <a:ext cx="1709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AABECB1-F901-4BDF-9FA9-FDFC89E4269B}"/>
              </a:ext>
            </a:extLst>
          </p:cNvPr>
          <p:cNvCxnSpPr>
            <a:cxnSpLocks/>
            <a:stCxn id="156" idx="2"/>
            <a:endCxn id="183" idx="0"/>
          </p:cNvCxnSpPr>
          <p:nvPr/>
        </p:nvCxnSpPr>
        <p:spPr>
          <a:xfrm flipH="1">
            <a:off x="4659466" y="4124437"/>
            <a:ext cx="832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43B4B5A9-C188-464F-AC3B-2C2C9780D5A3}"/>
              </a:ext>
            </a:extLst>
          </p:cNvPr>
          <p:cNvCxnSpPr>
            <a:cxnSpLocks/>
            <a:stCxn id="153" idx="2"/>
            <a:endCxn id="179" idx="0"/>
          </p:cNvCxnSpPr>
          <p:nvPr/>
        </p:nvCxnSpPr>
        <p:spPr>
          <a:xfrm>
            <a:off x="3497342" y="4124437"/>
            <a:ext cx="637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0F002B3E-AA0F-41D0-A0BB-CDD5E5D90A00}"/>
              </a:ext>
            </a:extLst>
          </p:cNvPr>
          <p:cNvCxnSpPr>
            <a:cxnSpLocks/>
            <a:stCxn id="149" idx="2"/>
            <a:endCxn id="175" idx="0"/>
          </p:cNvCxnSpPr>
          <p:nvPr/>
        </p:nvCxnSpPr>
        <p:spPr>
          <a:xfrm flipH="1">
            <a:off x="2284353" y="4124437"/>
            <a:ext cx="1904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8CD8918F-DB98-46B1-8D2F-C9193644EB11}"/>
              </a:ext>
            </a:extLst>
          </p:cNvPr>
          <p:cNvCxnSpPr>
            <a:cxnSpLocks/>
            <a:stCxn id="161" idx="2"/>
            <a:endCxn id="75" idx="0"/>
          </p:cNvCxnSpPr>
          <p:nvPr/>
        </p:nvCxnSpPr>
        <p:spPr>
          <a:xfrm>
            <a:off x="6475361" y="4124438"/>
            <a:ext cx="890" cy="65016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50C5907A-C198-4A40-B81A-BF1481392646}"/>
              </a:ext>
            </a:extLst>
          </p:cNvPr>
          <p:cNvCxnSpPr>
            <a:cxnSpLocks/>
            <a:stCxn id="158" idx="2"/>
            <a:endCxn id="64" idx="0"/>
          </p:cNvCxnSpPr>
          <p:nvPr/>
        </p:nvCxnSpPr>
        <p:spPr>
          <a:xfrm>
            <a:off x="5328449" y="4124438"/>
            <a:ext cx="0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A9DF72F7-BB89-4AB5-9D28-7AE59AD3D631}"/>
              </a:ext>
            </a:extLst>
          </p:cNvPr>
          <p:cNvCxnSpPr>
            <a:cxnSpLocks/>
            <a:stCxn id="155" idx="2"/>
            <a:endCxn id="53" idx="0"/>
          </p:cNvCxnSpPr>
          <p:nvPr/>
        </p:nvCxnSpPr>
        <p:spPr>
          <a:xfrm flipH="1">
            <a:off x="4173290" y="4124438"/>
            <a:ext cx="225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9AF0B3E-6CC0-40E5-9B51-AD71A133D595}"/>
              </a:ext>
            </a:extLst>
          </p:cNvPr>
          <p:cNvCxnSpPr>
            <a:cxnSpLocks/>
            <a:stCxn id="152" idx="2"/>
            <a:endCxn id="42" idx="0"/>
          </p:cNvCxnSpPr>
          <p:nvPr/>
        </p:nvCxnSpPr>
        <p:spPr>
          <a:xfrm>
            <a:off x="3010559" y="4124438"/>
            <a:ext cx="1248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F9351D3B-A943-460F-BC08-DD60ACB14DE5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>
          <a:xfrm flipH="1">
            <a:off x="1798217" y="4124438"/>
            <a:ext cx="1257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2AAF5522-FF24-419C-8917-9E0A208804FC}"/>
              </a:ext>
            </a:extLst>
          </p:cNvPr>
          <p:cNvSpPr/>
          <p:nvPr/>
        </p:nvSpPr>
        <p:spPr>
          <a:xfrm>
            <a:off x="3220431" y="39165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7E5524A-720F-4F4A-A16A-0A1EA4532375}"/>
              </a:ext>
            </a:extLst>
          </p:cNvPr>
          <p:cNvSpPr/>
          <p:nvPr/>
        </p:nvSpPr>
        <p:spPr>
          <a:xfrm>
            <a:off x="4378698" y="390907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46D51B2D-404E-46D4-811E-8FBE3D5C9D56}"/>
              </a:ext>
            </a:extLst>
          </p:cNvPr>
          <p:cNvSpPr/>
          <p:nvPr/>
        </p:nvSpPr>
        <p:spPr>
          <a:xfrm>
            <a:off x="5526281" y="390089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6899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3246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95" idx="6"/>
            <a:endCxn id="260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571472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103281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102469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242" idx="6"/>
            <a:endCxn id="261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5682115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22E3BDD-2141-4C8C-8899-6215B59F9F0C}"/>
              </a:ext>
            </a:extLst>
          </p:cNvPr>
          <p:cNvCxnSpPr>
            <a:cxnSpLocks/>
            <a:endCxn id="260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9595CA02-8696-4EF4-8442-6BCCE3E183AA}"/>
              </a:ext>
            </a:extLst>
          </p:cNvPr>
          <p:cNvCxnSpPr>
            <a:cxnSpLocks/>
            <a:endCxn id="261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66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63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448879"/>
            <a:ext cx="3284217" cy="461162"/>
          </a:xfrm>
          <a:prstGeom prst="bentConnector3">
            <a:avLst>
              <a:gd name="adj1" fmla="val 994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6645258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6645258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6577053" y="3448026"/>
            <a:ext cx="5419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0769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580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다른 사용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  <a:endCxn id="260" idx="1"/>
          </p:cNvCxnSpPr>
          <p:nvPr/>
        </p:nvCxnSpPr>
        <p:spPr>
          <a:xfrm rot="5400000" flipH="1" flipV="1">
            <a:off x="2575497" y="2813774"/>
            <a:ext cx="1358271" cy="35726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26085"/>
            <a:ext cx="913852" cy="865597"/>
          </a:xfrm>
          <a:prstGeom prst="bentConnector3">
            <a:avLst>
              <a:gd name="adj1" fmla="val 1181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8316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6079938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6086392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46749"/>
            <a:ext cx="2422890" cy="858284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1120955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1120954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01" idx="6"/>
            <a:endCxn id="260" idx="2"/>
          </p:cNvCxnSpPr>
          <p:nvPr/>
        </p:nvCxnSpPr>
        <p:spPr>
          <a:xfrm flipV="1">
            <a:off x="5139018" y="4059039"/>
            <a:ext cx="294706" cy="374098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656134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6570138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776635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777447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  <a:stCxn id="172" idx="0"/>
            <a:endCxn id="249" idx="2"/>
          </p:cNvCxnSpPr>
          <p:nvPr/>
        </p:nvCxnSpPr>
        <p:spPr>
          <a:xfrm flipV="1">
            <a:off x="6479172" y="1444582"/>
            <a:ext cx="744269" cy="86044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6472719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6079939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6472718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6079938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6472718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861277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860465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114" idx="6"/>
            <a:endCxn id="261" idx="2"/>
          </p:cNvCxnSpPr>
          <p:nvPr/>
        </p:nvCxnSpPr>
        <p:spPr>
          <a:xfrm flipV="1">
            <a:off x="7014362" y="4067453"/>
            <a:ext cx="320687" cy="36969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6251508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625231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58894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926661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6440111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6622731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16504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775480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776292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6087335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6088147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6086180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6086992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888440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7000736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6631305" y="3618400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5040943" y="3782859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6942268" y="3791273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656134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6570136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20" idx="2"/>
          </p:cNvCxnSpPr>
          <p:nvPr/>
        </p:nvCxnSpPr>
        <p:spPr>
          <a:xfrm flipH="1" flipV="1">
            <a:off x="6472719" y="3230100"/>
            <a:ext cx="387746" cy="1647615"/>
          </a:xfrm>
          <a:prstGeom prst="bentConnector4">
            <a:avLst>
              <a:gd name="adj1" fmla="val -41373"/>
              <a:gd name="adj2" fmla="val 2671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H="1" flipV="1">
            <a:off x="4571394" y="3230100"/>
            <a:ext cx="393832" cy="1656477"/>
          </a:xfrm>
          <a:prstGeom prst="bentConnector4">
            <a:avLst>
              <a:gd name="adj1" fmla="val -42770"/>
              <a:gd name="adj2" fmla="val 2732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503048"/>
            <a:ext cx="729725" cy="423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7403254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7403254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4029414" y="3503048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4965016-3C4D-45EF-956F-B83226922903}"/>
              </a:ext>
            </a:extLst>
          </p:cNvPr>
          <p:cNvSpPr/>
          <p:nvPr/>
        </p:nvSpPr>
        <p:spPr>
          <a:xfrm>
            <a:off x="6299415" y="483652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E271CA-A05E-431B-9B98-F4C38A2ED375}"/>
              </a:ext>
            </a:extLst>
          </p:cNvPr>
          <p:cNvSpPr/>
          <p:nvPr/>
        </p:nvSpPr>
        <p:spPr>
          <a:xfrm>
            <a:off x="6298260" y="483167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22A6C8A8-4EF2-47D3-B7A1-D30E74EA82B3}"/>
              </a:ext>
            </a:extLst>
          </p:cNvPr>
          <p:cNvCxnSpPr>
            <a:cxnSpLocks/>
            <a:stCxn id="260" idx="0"/>
            <a:endCxn id="82" idx="4"/>
          </p:cNvCxnSpPr>
          <p:nvPr/>
        </p:nvCxnSpPr>
        <p:spPr>
          <a:xfrm rot="16200000" flipH="1">
            <a:off x="5318063" y="3898519"/>
            <a:ext cx="1139505" cy="908184"/>
          </a:xfrm>
          <a:prstGeom prst="bentConnector5">
            <a:avLst>
              <a:gd name="adj1" fmla="val -11614"/>
              <a:gd name="adj2" fmla="val 55595"/>
              <a:gd name="adj3" fmla="val 1158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1ECD2FAD-815A-4400-BC04-37EC968BC96F}"/>
              </a:ext>
            </a:extLst>
          </p:cNvPr>
          <p:cNvSpPr/>
          <p:nvPr/>
        </p:nvSpPr>
        <p:spPr>
          <a:xfrm>
            <a:off x="5054033" y="439021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65E94C4-47DD-4041-B93B-3F416391B26F}"/>
              </a:ext>
            </a:extLst>
          </p:cNvPr>
          <p:cNvCxnSpPr>
            <a:cxnSpLocks/>
          </p:cNvCxnSpPr>
          <p:nvPr/>
        </p:nvCxnSpPr>
        <p:spPr>
          <a:xfrm>
            <a:off x="6456593" y="3459160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81B841EB-5D54-460A-AF40-364622C5DFC0}"/>
              </a:ext>
            </a:extLst>
          </p:cNvPr>
          <p:cNvSpPr/>
          <p:nvPr/>
        </p:nvSpPr>
        <p:spPr>
          <a:xfrm>
            <a:off x="6929377" y="43942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14815901-A3DD-47ED-8067-D9F71AECAE76}"/>
              </a:ext>
            </a:extLst>
          </p:cNvPr>
          <p:cNvCxnSpPr>
            <a:cxnSpLocks/>
            <a:stCxn id="261" idx="0"/>
          </p:cNvCxnSpPr>
          <p:nvPr/>
        </p:nvCxnSpPr>
        <p:spPr>
          <a:xfrm rot="5400000" flipH="1" flipV="1">
            <a:off x="7386530" y="3417432"/>
            <a:ext cx="322361" cy="42532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580D4B1-CBEC-43B3-B928-96A05066415E}"/>
              </a:ext>
            </a:extLst>
          </p:cNvPr>
          <p:cNvCxnSpPr>
            <a:cxnSpLocks/>
          </p:cNvCxnSpPr>
          <p:nvPr/>
        </p:nvCxnSpPr>
        <p:spPr>
          <a:xfrm>
            <a:off x="7760372" y="3468912"/>
            <a:ext cx="31682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150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626158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 삽입했지만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장소가 정해져 있지는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전에 넣어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입력으로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뭐가 더 정확도가 높냐는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데이터에 따라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해보기전에는 알 수 없다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 관점에서는 전자의 구성이 쉽다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661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929927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쉽게 떠올릴 수 있는 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깊게 쌓는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표현력이 높은 모델을 만들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같은 층수의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것이 일반적인데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여러가지 변형을 하면서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출력인 맥락벡터를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전파할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연결은 층을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깊게할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사용하는 중요한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넘어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건너 뛰어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선을 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단순한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접속부에서는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출력이 더해진다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덧셈은 역 전파 시 기울기를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기울기가 아무런 영향을 받지 않고 모든 계층으로 흐르기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층이 깊어져도 기울기가 소실되지 않고 전파되어 잘 학습된다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67939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377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337A0F-0D84-4B57-858F-A03E67B95C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8761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B38AA0-03E7-4F67-A30C-DB61DC652A2C}"/>
              </a:ext>
            </a:extLst>
          </p:cNvPr>
          <p:cNvSpPr/>
          <p:nvPr/>
        </p:nvSpPr>
        <p:spPr>
          <a:xfrm>
            <a:off x="558297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EA80CE-BAC7-480B-939F-F67CD9F694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98761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773A2E-C8F8-4434-945F-F25C78D9F13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821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20F264-80CC-4AA9-B96F-842B3A8DD375}"/>
              </a:ext>
            </a:extLst>
          </p:cNvPr>
          <p:cNvSpPr/>
          <p:nvPr/>
        </p:nvSpPr>
        <p:spPr>
          <a:xfrm>
            <a:off x="171775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4F1ED8E-C66E-4AAB-94AB-2577A630FF7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15821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27C036-FA96-47EA-B1A6-4FC693B5E7B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317670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4BAFA2-EA19-4AC3-8E71-5D10F8BA616F}"/>
              </a:ext>
            </a:extLst>
          </p:cNvPr>
          <p:cNvSpPr/>
          <p:nvPr/>
        </p:nvSpPr>
        <p:spPr>
          <a:xfrm>
            <a:off x="2877205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DA473E-0C28-4766-BB0F-728EF6E9C9C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3317669" y="5088697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44F624-DBC0-40A5-9C0C-59B064F7D74E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47712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057ED3-9B86-4476-923D-451F09E7849A}"/>
              </a:ext>
            </a:extLst>
          </p:cNvPr>
          <p:cNvSpPr/>
          <p:nvPr/>
        </p:nvSpPr>
        <p:spPr>
          <a:xfrm>
            <a:off x="403666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88A7762-DD00-47FC-AC03-02AD1E4E2888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47712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05C4A3F-FE67-47B2-A7E0-9A9154196A1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636580" y="4593103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66BA42A-4EE2-4ADE-8013-81847C530F20}"/>
              </a:ext>
            </a:extLst>
          </p:cNvPr>
          <p:cNvSpPr/>
          <p:nvPr/>
        </p:nvSpPr>
        <p:spPr>
          <a:xfrm>
            <a:off x="5196117" y="4801570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5658B72-CC57-445A-A69D-CBB8887E21F2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5636580" y="5088699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E5327A-7657-451F-8E1D-5580753CBA75}"/>
              </a:ext>
            </a:extLst>
          </p:cNvPr>
          <p:cNvSpPr/>
          <p:nvPr/>
        </p:nvSpPr>
        <p:spPr>
          <a:xfrm>
            <a:off x="558297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E6174-FA15-4011-99B3-FB303CB328C5}"/>
              </a:ext>
            </a:extLst>
          </p:cNvPr>
          <p:cNvSpPr/>
          <p:nvPr/>
        </p:nvSpPr>
        <p:spPr>
          <a:xfrm>
            <a:off x="1354965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9CB84A3-3175-45D8-8379-CD7754E7A455}"/>
              </a:ext>
            </a:extLst>
          </p:cNvPr>
          <p:cNvSpPr/>
          <p:nvPr/>
        </p:nvSpPr>
        <p:spPr>
          <a:xfrm>
            <a:off x="135578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8D67D1-274A-4E4B-B078-6979C21465B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441257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441E58-0A24-447E-944C-4A53729B9AD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440443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24D005B-B9E3-4E89-80FE-272E3C882A23}"/>
              </a:ext>
            </a:extLst>
          </p:cNvPr>
          <p:cNvCxnSpPr>
            <a:cxnSpLocks/>
            <a:stCxn id="10" idx="6"/>
            <a:endCxn id="65" idx="2"/>
          </p:cNvCxnSpPr>
          <p:nvPr/>
        </p:nvCxnSpPr>
        <p:spPr>
          <a:xfrm flipH="1" flipV="1">
            <a:off x="998761" y="4099024"/>
            <a:ext cx="441680" cy="449454"/>
          </a:xfrm>
          <a:prstGeom prst="bentConnector4">
            <a:avLst>
              <a:gd name="adj1" fmla="val -1816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66E0EA9-42A3-4B02-B961-CDEBD842D96A}"/>
              </a:ext>
            </a:extLst>
          </p:cNvPr>
          <p:cNvSpPr/>
          <p:nvPr/>
        </p:nvSpPr>
        <p:spPr>
          <a:xfrm>
            <a:off x="557706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CD79D2-D496-404D-8DF2-D195321E7F5C}"/>
              </a:ext>
            </a:extLst>
          </p:cNvPr>
          <p:cNvSpPr/>
          <p:nvPr/>
        </p:nvSpPr>
        <p:spPr>
          <a:xfrm>
            <a:off x="55852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77F8DD-AEA0-4C1B-87BF-BD0805D86E01}"/>
              </a:ext>
            </a:extLst>
          </p:cNvPr>
          <p:cNvSpPr/>
          <p:nvPr/>
        </p:nvSpPr>
        <p:spPr>
          <a:xfrm>
            <a:off x="171775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3899E1-3960-4195-88B0-87CBB80693BC}"/>
              </a:ext>
            </a:extLst>
          </p:cNvPr>
          <p:cNvSpPr/>
          <p:nvPr/>
        </p:nvSpPr>
        <p:spPr>
          <a:xfrm>
            <a:off x="251442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70BA80-F965-41CB-9CE8-5636C0E7E203}"/>
              </a:ext>
            </a:extLst>
          </p:cNvPr>
          <p:cNvSpPr/>
          <p:nvPr/>
        </p:nvSpPr>
        <p:spPr>
          <a:xfrm>
            <a:off x="251523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03247D8-EA54-4736-8555-5C8894D1A67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60071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F1ADE30-DC50-487D-A136-9FD937CB379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59989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ABF4D1-E240-47BE-B3F6-8287BE1EFCF3}"/>
              </a:ext>
            </a:extLst>
          </p:cNvPr>
          <p:cNvCxnSpPr>
            <a:cxnSpLocks/>
            <a:stCxn id="21" idx="6"/>
            <a:endCxn id="73" idx="2"/>
          </p:cNvCxnSpPr>
          <p:nvPr/>
        </p:nvCxnSpPr>
        <p:spPr>
          <a:xfrm flipH="1" flipV="1">
            <a:off x="2158215" y="4099024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EE87483-359D-492F-BB33-616C0D581816}"/>
              </a:ext>
            </a:extLst>
          </p:cNvPr>
          <p:cNvSpPr/>
          <p:nvPr/>
        </p:nvSpPr>
        <p:spPr>
          <a:xfrm>
            <a:off x="171716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7F58C1-B75A-4B51-BC99-0D4901A2B1DD}"/>
              </a:ext>
            </a:extLst>
          </p:cNvPr>
          <p:cNvSpPr/>
          <p:nvPr/>
        </p:nvSpPr>
        <p:spPr>
          <a:xfrm>
            <a:off x="171797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A2F787-9A9F-4CB5-85F5-7A202E7E7D79}"/>
              </a:ext>
            </a:extLst>
          </p:cNvPr>
          <p:cNvSpPr/>
          <p:nvPr/>
        </p:nvSpPr>
        <p:spPr>
          <a:xfrm>
            <a:off x="2877205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7BAB04-0DDC-47F1-8F46-7D10B7FBAEEC}"/>
              </a:ext>
            </a:extLst>
          </p:cNvPr>
          <p:cNvSpPr/>
          <p:nvPr/>
        </p:nvSpPr>
        <p:spPr>
          <a:xfrm>
            <a:off x="3673874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1822801-8897-4B1B-BC67-F70EDA225BEF}"/>
              </a:ext>
            </a:extLst>
          </p:cNvPr>
          <p:cNvSpPr/>
          <p:nvPr/>
        </p:nvSpPr>
        <p:spPr>
          <a:xfrm>
            <a:off x="3674690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71AD1D-6365-4F6A-A0C0-29359C6095B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3760166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4C4128B-54F2-40CF-A2B2-8ED20C5B465F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759352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2AE00DC-5B69-49FA-A658-891CC40BDA4A}"/>
              </a:ext>
            </a:extLst>
          </p:cNvPr>
          <p:cNvCxnSpPr>
            <a:cxnSpLocks/>
            <a:stCxn id="32" idx="6"/>
            <a:endCxn id="81" idx="2"/>
          </p:cNvCxnSpPr>
          <p:nvPr/>
        </p:nvCxnSpPr>
        <p:spPr>
          <a:xfrm flipH="1" flipV="1">
            <a:off x="3317669" y="4099024"/>
            <a:ext cx="441681" cy="449454"/>
          </a:xfrm>
          <a:prstGeom prst="bentConnector4">
            <a:avLst>
              <a:gd name="adj1" fmla="val -14528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B11C779-54E8-4227-8D35-4DC653741777}"/>
              </a:ext>
            </a:extLst>
          </p:cNvPr>
          <p:cNvSpPr/>
          <p:nvPr/>
        </p:nvSpPr>
        <p:spPr>
          <a:xfrm>
            <a:off x="287661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E7682B9-A086-4A7F-85B4-59954F3E5841}"/>
              </a:ext>
            </a:extLst>
          </p:cNvPr>
          <p:cNvSpPr/>
          <p:nvPr/>
        </p:nvSpPr>
        <p:spPr>
          <a:xfrm>
            <a:off x="2877430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AC3378B-F0B0-43B7-9322-EAF96B00B1C8}"/>
              </a:ext>
            </a:extLst>
          </p:cNvPr>
          <p:cNvSpPr/>
          <p:nvPr/>
        </p:nvSpPr>
        <p:spPr>
          <a:xfrm>
            <a:off x="403666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0731A06-B92F-4F36-8859-141B29BC4940}"/>
              </a:ext>
            </a:extLst>
          </p:cNvPr>
          <p:cNvSpPr/>
          <p:nvPr/>
        </p:nvSpPr>
        <p:spPr>
          <a:xfrm>
            <a:off x="483333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7FFBBF0-BADB-48CF-A385-EC9437B6D64C}"/>
              </a:ext>
            </a:extLst>
          </p:cNvPr>
          <p:cNvSpPr/>
          <p:nvPr/>
        </p:nvSpPr>
        <p:spPr>
          <a:xfrm>
            <a:off x="4834146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21D9115-8B58-4522-BC68-9B886994C207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491962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D71FBA3-729F-48F3-9181-B1C8F1931EAB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4918808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DA1D8EC-8448-4481-858A-9E2EBE4F13A3}"/>
              </a:ext>
            </a:extLst>
          </p:cNvPr>
          <p:cNvCxnSpPr>
            <a:cxnSpLocks/>
            <a:stCxn id="43" idx="6"/>
            <a:endCxn id="89" idx="2"/>
          </p:cNvCxnSpPr>
          <p:nvPr/>
        </p:nvCxnSpPr>
        <p:spPr>
          <a:xfrm flipH="1" flipV="1">
            <a:off x="4477125" y="4099024"/>
            <a:ext cx="441681" cy="449454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5B313ADF-261C-413B-8251-305088E07F8D}"/>
              </a:ext>
            </a:extLst>
          </p:cNvPr>
          <p:cNvSpPr/>
          <p:nvPr/>
        </p:nvSpPr>
        <p:spPr>
          <a:xfrm>
            <a:off x="403607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F1D3659-556E-4399-943A-B389EA898F2E}"/>
              </a:ext>
            </a:extLst>
          </p:cNvPr>
          <p:cNvSpPr/>
          <p:nvPr/>
        </p:nvSpPr>
        <p:spPr>
          <a:xfrm>
            <a:off x="403688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4075489-A9EC-40A3-BFF3-0305C56ECE81}"/>
              </a:ext>
            </a:extLst>
          </p:cNvPr>
          <p:cNvSpPr/>
          <p:nvPr/>
        </p:nvSpPr>
        <p:spPr>
          <a:xfrm>
            <a:off x="5196117" y="4305974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0A92473-D4E2-40A5-9D82-7D5E3F8227A7}"/>
              </a:ext>
            </a:extLst>
          </p:cNvPr>
          <p:cNvSpPr/>
          <p:nvPr/>
        </p:nvSpPr>
        <p:spPr>
          <a:xfrm>
            <a:off x="5992786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C3F388-4D2A-4A60-9542-E24551FC7EC8}"/>
              </a:ext>
            </a:extLst>
          </p:cNvPr>
          <p:cNvSpPr/>
          <p:nvPr/>
        </p:nvSpPr>
        <p:spPr>
          <a:xfrm>
            <a:off x="599360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EDA7CC0-A24B-425B-B9B9-23D281EAB614}"/>
              </a:ext>
            </a:extLst>
          </p:cNvPr>
          <p:cNvCxnSpPr>
            <a:cxnSpLocks/>
            <a:stCxn id="54" idx="6"/>
            <a:endCxn id="97" idx="2"/>
          </p:cNvCxnSpPr>
          <p:nvPr/>
        </p:nvCxnSpPr>
        <p:spPr>
          <a:xfrm flipH="1" flipV="1">
            <a:off x="5636581" y="4099025"/>
            <a:ext cx="441681" cy="449453"/>
          </a:xfrm>
          <a:prstGeom prst="bentConnector4">
            <a:avLst>
              <a:gd name="adj1" fmla="val -13620"/>
              <a:gd name="adj2" fmla="val 692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61A8453A-DBF9-4BD2-B09A-729942A8FB54}"/>
              </a:ext>
            </a:extLst>
          </p:cNvPr>
          <p:cNvSpPr/>
          <p:nvPr/>
        </p:nvSpPr>
        <p:spPr>
          <a:xfrm>
            <a:off x="519552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C41F9B-08E1-46B6-85B0-3FCFE8EAB0D8}"/>
              </a:ext>
            </a:extLst>
          </p:cNvPr>
          <p:cNvSpPr/>
          <p:nvPr/>
        </p:nvSpPr>
        <p:spPr>
          <a:xfrm>
            <a:off x="519634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C360A7-C0DC-465E-A348-8B4A9BBA4874}"/>
              </a:ext>
            </a:extLst>
          </p:cNvPr>
          <p:cNvSpPr txBox="1"/>
          <p:nvPr/>
        </p:nvSpPr>
        <p:spPr>
          <a:xfrm>
            <a:off x="5437940" y="5479744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7ECA3F-D553-4D11-A55C-7CD3D2202F53}"/>
              </a:ext>
            </a:extLst>
          </p:cNvPr>
          <p:cNvSpPr txBox="1"/>
          <p:nvPr/>
        </p:nvSpPr>
        <p:spPr>
          <a:xfrm>
            <a:off x="858360" y="548165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5C8840-7F19-455F-8FC0-BD0CD5ABDF81}"/>
              </a:ext>
            </a:extLst>
          </p:cNvPr>
          <p:cNvSpPr txBox="1"/>
          <p:nvPr/>
        </p:nvSpPr>
        <p:spPr>
          <a:xfrm>
            <a:off x="2017815" y="548115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9E3CCC-7A8D-4BB1-88BA-AC73226C31AB}"/>
              </a:ext>
            </a:extLst>
          </p:cNvPr>
          <p:cNvSpPr txBox="1"/>
          <p:nvPr/>
        </p:nvSpPr>
        <p:spPr>
          <a:xfrm>
            <a:off x="3056635" y="5481151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A01CB1-C877-44D6-B11B-3A0E7F90C35F}"/>
              </a:ext>
            </a:extLst>
          </p:cNvPr>
          <p:cNvSpPr txBox="1"/>
          <p:nvPr/>
        </p:nvSpPr>
        <p:spPr>
          <a:xfrm>
            <a:off x="4277449" y="5480412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4EF11B-ADC8-4AB5-B7BE-9D5B745AF1E2}"/>
              </a:ext>
            </a:extLst>
          </p:cNvPr>
          <p:cNvSpPr/>
          <p:nvPr/>
        </p:nvSpPr>
        <p:spPr>
          <a:xfrm>
            <a:off x="558297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3B2CBC-0F0E-4524-82E0-2F740E3EF4BE}"/>
              </a:ext>
            </a:extLst>
          </p:cNvPr>
          <p:cNvSpPr/>
          <p:nvPr/>
        </p:nvSpPr>
        <p:spPr>
          <a:xfrm>
            <a:off x="1354965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DD186EB-8A7E-4455-96A8-B6C3F6BAEABA}"/>
              </a:ext>
            </a:extLst>
          </p:cNvPr>
          <p:cNvSpPr/>
          <p:nvPr/>
        </p:nvSpPr>
        <p:spPr>
          <a:xfrm>
            <a:off x="135578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6557DC-3E9B-45E1-BDC5-6FC9CCA25086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1441257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13487B3-4DCF-404A-A678-EB644E171280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1440443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910ECBD2-8F7E-4483-86CC-F1EAFA0B0809}"/>
              </a:ext>
            </a:extLst>
          </p:cNvPr>
          <p:cNvCxnSpPr>
            <a:cxnSpLocks/>
            <a:stCxn id="66" idx="6"/>
            <a:endCxn id="104" idx="2"/>
          </p:cNvCxnSpPr>
          <p:nvPr/>
        </p:nvCxnSpPr>
        <p:spPr>
          <a:xfrm flipH="1" flipV="1">
            <a:off x="998761" y="3604946"/>
            <a:ext cx="441680" cy="449454"/>
          </a:xfrm>
          <a:prstGeom prst="bentConnector4">
            <a:avLst>
              <a:gd name="adj1" fmla="val -18160"/>
              <a:gd name="adj2" fmla="val 6834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B1731E-D45E-4930-B7AA-96E9714174AC}"/>
              </a:ext>
            </a:extLst>
          </p:cNvPr>
          <p:cNvSpPr/>
          <p:nvPr/>
        </p:nvSpPr>
        <p:spPr>
          <a:xfrm>
            <a:off x="557706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C7DFA77-3146-4C6A-85FE-D1379F0AC659}"/>
              </a:ext>
            </a:extLst>
          </p:cNvPr>
          <p:cNvSpPr/>
          <p:nvPr/>
        </p:nvSpPr>
        <p:spPr>
          <a:xfrm>
            <a:off x="55852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43969E6-142C-4B7D-86D6-39DC7A2F30F7}"/>
              </a:ext>
            </a:extLst>
          </p:cNvPr>
          <p:cNvSpPr/>
          <p:nvPr/>
        </p:nvSpPr>
        <p:spPr>
          <a:xfrm>
            <a:off x="171775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22EC688-9018-4762-A0CD-FFE9CFDD9B81}"/>
              </a:ext>
            </a:extLst>
          </p:cNvPr>
          <p:cNvSpPr/>
          <p:nvPr/>
        </p:nvSpPr>
        <p:spPr>
          <a:xfrm>
            <a:off x="251442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E8B11C-4CD6-478E-9D10-4A1BE04842B8}"/>
              </a:ext>
            </a:extLst>
          </p:cNvPr>
          <p:cNvSpPr/>
          <p:nvPr/>
        </p:nvSpPr>
        <p:spPr>
          <a:xfrm>
            <a:off x="251523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FEA949C-5A11-4A7E-A154-DF6BCE253838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260071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5BE741-E493-42A4-AEAA-14AB89659249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259989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65257EB-0C72-4AF9-A56A-364C10CA4955}"/>
              </a:ext>
            </a:extLst>
          </p:cNvPr>
          <p:cNvCxnSpPr>
            <a:cxnSpLocks/>
            <a:stCxn id="74" idx="6"/>
            <a:endCxn id="112" idx="2"/>
          </p:cNvCxnSpPr>
          <p:nvPr/>
        </p:nvCxnSpPr>
        <p:spPr>
          <a:xfrm flipH="1" flipV="1">
            <a:off x="2158215" y="3604946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15F62072-B402-4EAE-8165-5299BE8FE3B4}"/>
              </a:ext>
            </a:extLst>
          </p:cNvPr>
          <p:cNvSpPr/>
          <p:nvPr/>
        </p:nvSpPr>
        <p:spPr>
          <a:xfrm>
            <a:off x="171716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B78D9B8-FC3E-4BD5-91C3-687BCC18C6BC}"/>
              </a:ext>
            </a:extLst>
          </p:cNvPr>
          <p:cNvSpPr/>
          <p:nvPr/>
        </p:nvSpPr>
        <p:spPr>
          <a:xfrm>
            <a:off x="171797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9FE515C-DBA2-434A-A04F-34B81AA56626}"/>
              </a:ext>
            </a:extLst>
          </p:cNvPr>
          <p:cNvSpPr/>
          <p:nvPr/>
        </p:nvSpPr>
        <p:spPr>
          <a:xfrm>
            <a:off x="2877205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4A38F16-1B23-4047-9ED2-DA0922E16456}"/>
              </a:ext>
            </a:extLst>
          </p:cNvPr>
          <p:cNvSpPr/>
          <p:nvPr/>
        </p:nvSpPr>
        <p:spPr>
          <a:xfrm>
            <a:off x="3673874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7EE7D9-8296-41FE-BB07-70BBAAA61A50}"/>
              </a:ext>
            </a:extLst>
          </p:cNvPr>
          <p:cNvSpPr/>
          <p:nvPr/>
        </p:nvSpPr>
        <p:spPr>
          <a:xfrm>
            <a:off x="3674690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03604D1-6FA9-4C4E-9C70-EFE1B2D895E2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760166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800A77F-7B2D-4222-AD5B-93C61222945B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759352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3813BFA-6919-486A-B62C-0D47DC1F5BE8}"/>
              </a:ext>
            </a:extLst>
          </p:cNvPr>
          <p:cNvCxnSpPr>
            <a:cxnSpLocks/>
            <a:stCxn id="82" idx="6"/>
            <a:endCxn id="120" idx="2"/>
          </p:cNvCxnSpPr>
          <p:nvPr/>
        </p:nvCxnSpPr>
        <p:spPr>
          <a:xfrm flipH="1" flipV="1">
            <a:off x="3317669" y="3604946"/>
            <a:ext cx="441681" cy="449454"/>
          </a:xfrm>
          <a:prstGeom prst="bentConnector4">
            <a:avLst>
              <a:gd name="adj1" fmla="val -14528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F817EACD-8FCF-4FDF-BF5C-6F752F0C6B13}"/>
              </a:ext>
            </a:extLst>
          </p:cNvPr>
          <p:cNvSpPr/>
          <p:nvPr/>
        </p:nvSpPr>
        <p:spPr>
          <a:xfrm>
            <a:off x="287661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BAD019B-F63C-4417-8112-DF64E8BDFBF1}"/>
              </a:ext>
            </a:extLst>
          </p:cNvPr>
          <p:cNvSpPr/>
          <p:nvPr/>
        </p:nvSpPr>
        <p:spPr>
          <a:xfrm>
            <a:off x="2877430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7D9D9EA-18EC-45F1-AAE9-C530FF2EF595}"/>
              </a:ext>
            </a:extLst>
          </p:cNvPr>
          <p:cNvSpPr/>
          <p:nvPr/>
        </p:nvSpPr>
        <p:spPr>
          <a:xfrm>
            <a:off x="403666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2B4175B-7B88-426A-A9A8-3070BF00F1CC}"/>
              </a:ext>
            </a:extLst>
          </p:cNvPr>
          <p:cNvSpPr/>
          <p:nvPr/>
        </p:nvSpPr>
        <p:spPr>
          <a:xfrm>
            <a:off x="483333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B7273D2-7F6F-4AEB-87A1-2F674D084A75}"/>
              </a:ext>
            </a:extLst>
          </p:cNvPr>
          <p:cNvSpPr/>
          <p:nvPr/>
        </p:nvSpPr>
        <p:spPr>
          <a:xfrm>
            <a:off x="4834146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0BC7F6C-E540-441F-84DB-08D9DE5D87CD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491962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3556615-CF48-4A34-B57A-1C7453323FC9}"/>
              </a:ext>
            </a:extLst>
          </p:cNvPr>
          <p:cNvCxnSpPr>
            <a:cxnSpLocks/>
            <a:stCxn id="90" idx="6"/>
          </p:cNvCxnSpPr>
          <p:nvPr/>
        </p:nvCxnSpPr>
        <p:spPr>
          <a:xfrm>
            <a:off x="4918808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4166405-E953-425D-BF1F-0D356E63CF49}"/>
              </a:ext>
            </a:extLst>
          </p:cNvPr>
          <p:cNvCxnSpPr>
            <a:cxnSpLocks/>
            <a:stCxn id="90" idx="6"/>
            <a:endCxn id="128" idx="2"/>
          </p:cNvCxnSpPr>
          <p:nvPr/>
        </p:nvCxnSpPr>
        <p:spPr>
          <a:xfrm flipH="1" flipV="1">
            <a:off x="4477125" y="3604946"/>
            <a:ext cx="441681" cy="449454"/>
          </a:xfrm>
          <a:prstGeom prst="bentConnector4">
            <a:avLst>
              <a:gd name="adj1" fmla="val -16344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13831B18-FCAE-43B1-AD24-05584EB1DCFA}"/>
              </a:ext>
            </a:extLst>
          </p:cNvPr>
          <p:cNvSpPr/>
          <p:nvPr/>
        </p:nvSpPr>
        <p:spPr>
          <a:xfrm>
            <a:off x="403607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841676B-9872-40AE-847C-2F272ACDB928}"/>
              </a:ext>
            </a:extLst>
          </p:cNvPr>
          <p:cNvSpPr/>
          <p:nvPr/>
        </p:nvSpPr>
        <p:spPr>
          <a:xfrm>
            <a:off x="403688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9A8EADA-F18E-4E97-A53C-41CEE0AC6ABC}"/>
              </a:ext>
            </a:extLst>
          </p:cNvPr>
          <p:cNvSpPr/>
          <p:nvPr/>
        </p:nvSpPr>
        <p:spPr>
          <a:xfrm>
            <a:off x="5196117" y="3811896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5AF3A9C-A4FF-42D1-9448-C8202B72F318}"/>
              </a:ext>
            </a:extLst>
          </p:cNvPr>
          <p:cNvSpPr/>
          <p:nvPr/>
        </p:nvSpPr>
        <p:spPr>
          <a:xfrm>
            <a:off x="5992786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DA0DBE8-E5ED-4629-B32F-71EB5E7CF1BD}"/>
              </a:ext>
            </a:extLst>
          </p:cNvPr>
          <p:cNvSpPr/>
          <p:nvPr/>
        </p:nvSpPr>
        <p:spPr>
          <a:xfrm>
            <a:off x="599360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5F0EF451-655F-47F4-8B2A-15F3F7CEC6E0}"/>
              </a:ext>
            </a:extLst>
          </p:cNvPr>
          <p:cNvCxnSpPr>
            <a:cxnSpLocks/>
            <a:stCxn id="98" idx="6"/>
            <a:endCxn id="136" idx="2"/>
          </p:cNvCxnSpPr>
          <p:nvPr/>
        </p:nvCxnSpPr>
        <p:spPr>
          <a:xfrm flipH="1" flipV="1">
            <a:off x="5636581" y="3604947"/>
            <a:ext cx="441681" cy="449453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274741AA-B6F6-4B8E-96A6-199D722E5DBC}"/>
              </a:ext>
            </a:extLst>
          </p:cNvPr>
          <p:cNvSpPr/>
          <p:nvPr/>
        </p:nvSpPr>
        <p:spPr>
          <a:xfrm>
            <a:off x="519552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6D52CF1-3C29-48F4-9FA9-A7813B41334D}"/>
              </a:ext>
            </a:extLst>
          </p:cNvPr>
          <p:cNvSpPr/>
          <p:nvPr/>
        </p:nvSpPr>
        <p:spPr>
          <a:xfrm>
            <a:off x="519634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1CB1D-E7B2-4E4B-867F-8DFEBFB16715}"/>
              </a:ext>
            </a:extLst>
          </p:cNvPr>
          <p:cNvSpPr/>
          <p:nvPr/>
        </p:nvSpPr>
        <p:spPr>
          <a:xfrm>
            <a:off x="558297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410B02E-F927-40B8-A522-FA77B6DA34E4}"/>
              </a:ext>
            </a:extLst>
          </p:cNvPr>
          <p:cNvSpPr/>
          <p:nvPr/>
        </p:nvSpPr>
        <p:spPr>
          <a:xfrm>
            <a:off x="1354965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367F0CE-87EF-4309-9A7F-7D5978A96AFC}"/>
              </a:ext>
            </a:extLst>
          </p:cNvPr>
          <p:cNvSpPr/>
          <p:nvPr/>
        </p:nvSpPr>
        <p:spPr>
          <a:xfrm>
            <a:off x="135578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AA7F21A-91F0-4478-A756-15B9D58B4323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1441257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5FAC5A7-6555-4B7F-895E-FEE652D95D37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1440443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966816F-9F8A-47B9-B188-B68DA1A955F9}"/>
              </a:ext>
            </a:extLst>
          </p:cNvPr>
          <p:cNvCxnSpPr>
            <a:cxnSpLocks/>
            <a:stCxn id="105" idx="6"/>
          </p:cNvCxnSpPr>
          <p:nvPr/>
        </p:nvCxnSpPr>
        <p:spPr>
          <a:xfrm flipH="1" flipV="1">
            <a:off x="1027696" y="2825259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95A6434E-9430-4CC2-BE79-95FAA9664F06}"/>
              </a:ext>
            </a:extLst>
          </p:cNvPr>
          <p:cNvSpPr/>
          <p:nvPr/>
        </p:nvSpPr>
        <p:spPr>
          <a:xfrm>
            <a:off x="557706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80ECD58-F959-4F2C-A73B-7AA249025820}"/>
              </a:ext>
            </a:extLst>
          </p:cNvPr>
          <p:cNvSpPr/>
          <p:nvPr/>
        </p:nvSpPr>
        <p:spPr>
          <a:xfrm>
            <a:off x="55852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A4BC9AF-C0CB-48E6-88D7-001C8A2E487F}"/>
              </a:ext>
            </a:extLst>
          </p:cNvPr>
          <p:cNvSpPr/>
          <p:nvPr/>
        </p:nvSpPr>
        <p:spPr>
          <a:xfrm>
            <a:off x="171775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874D223-6D80-46B2-B5AF-CBA71938BD98}"/>
              </a:ext>
            </a:extLst>
          </p:cNvPr>
          <p:cNvSpPr/>
          <p:nvPr/>
        </p:nvSpPr>
        <p:spPr>
          <a:xfrm>
            <a:off x="251442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E0133F6-4E46-4DFE-8F83-59F061F5F34D}"/>
              </a:ext>
            </a:extLst>
          </p:cNvPr>
          <p:cNvSpPr/>
          <p:nvPr/>
        </p:nvSpPr>
        <p:spPr>
          <a:xfrm>
            <a:off x="251523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47B94DF-8A3F-42C9-8C8B-A0D203BADEBF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260071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9441FEF7-27C2-4BD3-B7EC-C6B1C7BB6AE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59989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371A0943-02CC-4C89-98D0-F18703910C2B}"/>
              </a:ext>
            </a:extLst>
          </p:cNvPr>
          <p:cNvCxnSpPr>
            <a:cxnSpLocks/>
            <a:stCxn id="113" idx="6"/>
          </p:cNvCxnSpPr>
          <p:nvPr/>
        </p:nvCxnSpPr>
        <p:spPr>
          <a:xfrm flipH="1" flipV="1">
            <a:off x="2187151" y="2825259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46014925-84C8-431A-817A-07FB5E20FA7F}"/>
              </a:ext>
            </a:extLst>
          </p:cNvPr>
          <p:cNvSpPr/>
          <p:nvPr/>
        </p:nvSpPr>
        <p:spPr>
          <a:xfrm>
            <a:off x="171716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0703289-00CA-41EC-8B9C-637280FF23FE}"/>
              </a:ext>
            </a:extLst>
          </p:cNvPr>
          <p:cNvSpPr/>
          <p:nvPr/>
        </p:nvSpPr>
        <p:spPr>
          <a:xfrm>
            <a:off x="171797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713DC86-65B1-44D9-B21F-CA6CECF8CAD5}"/>
              </a:ext>
            </a:extLst>
          </p:cNvPr>
          <p:cNvSpPr/>
          <p:nvPr/>
        </p:nvSpPr>
        <p:spPr>
          <a:xfrm>
            <a:off x="2877205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45F28BC-12EB-4423-B3C1-06500D3CFAB9}"/>
              </a:ext>
            </a:extLst>
          </p:cNvPr>
          <p:cNvSpPr/>
          <p:nvPr/>
        </p:nvSpPr>
        <p:spPr>
          <a:xfrm>
            <a:off x="3673874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E7C4BA1-AEFC-4789-A708-B2E5E584D03B}"/>
              </a:ext>
            </a:extLst>
          </p:cNvPr>
          <p:cNvSpPr/>
          <p:nvPr/>
        </p:nvSpPr>
        <p:spPr>
          <a:xfrm>
            <a:off x="3674690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4F841DF-2293-40C8-88A3-449107AC9DA3}"/>
              </a:ext>
            </a:extLst>
          </p:cNvPr>
          <p:cNvCxnSpPr>
            <a:cxnSpLocks/>
            <a:stCxn id="122" idx="6"/>
          </p:cNvCxnSpPr>
          <p:nvPr/>
        </p:nvCxnSpPr>
        <p:spPr>
          <a:xfrm>
            <a:off x="3760166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08A8B98-2A46-486E-986F-88160FCAB549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3759352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0EA6322-7C41-421C-B3DF-8D6C7695BBFD}"/>
              </a:ext>
            </a:extLst>
          </p:cNvPr>
          <p:cNvCxnSpPr>
            <a:cxnSpLocks/>
            <a:stCxn id="121" idx="6"/>
          </p:cNvCxnSpPr>
          <p:nvPr/>
        </p:nvCxnSpPr>
        <p:spPr>
          <a:xfrm flipH="1" flipV="1">
            <a:off x="3346606" y="2825259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574EA268-6C0C-4507-8F07-091567409E36}"/>
              </a:ext>
            </a:extLst>
          </p:cNvPr>
          <p:cNvSpPr/>
          <p:nvPr/>
        </p:nvSpPr>
        <p:spPr>
          <a:xfrm>
            <a:off x="287661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4B5644-5A6A-493C-B4A1-208CCDEA1F6A}"/>
              </a:ext>
            </a:extLst>
          </p:cNvPr>
          <p:cNvSpPr/>
          <p:nvPr/>
        </p:nvSpPr>
        <p:spPr>
          <a:xfrm>
            <a:off x="2877430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7F9A3D9-9DBD-47CC-A5F6-687BC4E1AEA0}"/>
              </a:ext>
            </a:extLst>
          </p:cNvPr>
          <p:cNvSpPr/>
          <p:nvPr/>
        </p:nvSpPr>
        <p:spPr>
          <a:xfrm>
            <a:off x="403666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327B576-C228-492A-976B-2E8C97532DE2}"/>
              </a:ext>
            </a:extLst>
          </p:cNvPr>
          <p:cNvSpPr/>
          <p:nvPr/>
        </p:nvSpPr>
        <p:spPr>
          <a:xfrm>
            <a:off x="483333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8BEBC0E-6469-4143-B3A1-8DE4AE61815A}"/>
              </a:ext>
            </a:extLst>
          </p:cNvPr>
          <p:cNvSpPr/>
          <p:nvPr/>
        </p:nvSpPr>
        <p:spPr>
          <a:xfrm>
            <a:off x="4834146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F36C6A-53AC-4AB4-8ACF-33E7982D2D3F}"/>
              </a:ext>
            </a:extLst>
          </p:cNvPr>
          <p:cNvCxnSpPr>
            <a:cxnSpLocks/>
            <a:stCxn id="130" idx="6"/>
          </p:cNvCxnSpPr>
          <p:nvPr/>
        </p:nvCxnSpPr>
        <p:spPr>
          <a:xfrm>
            <a:off x="491962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FEB53DE-F074-409F-80B6-8D15ED30F86E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4918808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5177D558-8448-4BAD-9029-3D93A86218A9}"/>
              </a:ext>
            </a:extLst>
          </p:cNvPr>
          <p:cNvCxnSpPr>
            <a:cxnSpLocks/>
            <a:stCxn id="129" idx="6"/>
          </p:cNvCxnSpPr>
          <p:nvPr/>
        </p:nvCxnSpPr>
        <p:spPr>
          <a:xfrm flipH="1" flipV="1">
            <a:off x="4506061" y="2825259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96717A2C-0855-4B0C-A69C-4873981171FE}"/>
              </a:ext>
            </a:extLst>
          </p:cNvPr>
          <p:cNvSpPr/>
          <p:nvPr/>
        </p:nvSpPr>
        <p:spPr>
          <a:xfrm>
            <a:off x="403607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8819F0D-AE6F-4B5E-A7E2-9BBED126F8AC}"/>
              </a:ext>
            </a:extLst>
          </p:cNvPr>
          <p:cNvSpPr/>
          <p:nvPr/>
        </p:nvSpPr>
        <p:spPr>
          <a:xfrm>
            <a:off x="403688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0993AFC0-50EE-41BC-AEE1-A3F0A8D169CC}"/>
              </a:ext>
            </a:extLst>
          </p:cNvPr>
          <p:cNvSpPr/>
          <p:nvPr/>
        </p:nvSpPr>
        <p:spPr>
          <a:xfrm>
            <a:off x="5196117" y="3317818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0781FCA-75D9-433C-BDF9-99A70F234203}"/>
              </a:ext>
            </a:extLst>
          </p:cNvPr>
          <p:cNvSpPr/>
          <p:nvPr/>
        </p:nvSpPr>
        <p:spPr>
          <a:xfrm>
            <a:off x="5992786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99D59CA-5FDC-47B3-B91A-E453DF0B34C6}"/>
              </a:ext>
            </a:extLst>
          </p:cNvPr>
          <p:cNvSpPr/>
          <p:nvPr/>
        </p:nvSpPr>
        <p:spPr>
          <a:xfrm>
            <a:off x="599360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23EB2A9-BDDC-4450-9F0C-D0A42DCC54D4}"/>
              </a:ext>
            </a:extLst>
          </p:cNvPr>
          <p:cNvCxnSpPr>
            <a:cxnSpLocks/>
            <a:stCxn id="137" idx="6"/>
          </p:cNvCxnSpPr>
          <p:nvPr/>
        </p:nvCxnSpPr>
        <p:spPr>
          <a:xfrm flipH="1" flipV="1">
            <a:off x="5665515" y="2825259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F7E5CB0-3B10-4D5E-9F14-59B2AAA83FDD}"/>
              </a:ext>
            </a:extLst>
          </p:cNvPr>
          <p:cNvSpPr/>
          <p:nvPr/>
        </p:nvSpPr>
        <p:spPr>
          <a:xfrm>
            <a:off x="519552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293EA89-CF27-4D18-8DC3-73875B8182E8}"/>
              </a:ext>
            </a:extLst>
          </p:cNvPr>
          <p:cNvSpPr/>
          <p:nvPr/>
        </p:nvSpPr>
        <p:spPr>
          <a:xfrm>
            <a:off x="519634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8465044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2DB067A-F98E-4892-97F6-0D2D01D34F67}"/>
              </a:ext>
            </a:extLst>
          </p:cNvPr>
          <p:cNvSpPr/>
          <p:nvPr/>
        </p:nvSpPr>
        <p:spPr>
          <a:xfrm>
            <a:off x="8024580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87A95B92-DFD3-47DD-BA4E-0B32E620E038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8465044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8024580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8821249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882206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8907541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890672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255" idx="2"/>
          </p:cNvCxnSpPr>
          <p:nvPr/>
        </p:nvCxnSpPr>
        <p:spPr>
          <a:xfrm flipH="1" flipV="1">
            <a:off x="7036710" y="4100842"/>
            <a:ext cx="1870015" cy="447636"/>
          </a:xfrm>
          <a:prstGeom prst="bentConnector4">
            <a:avLst>
              <a:gd name="adj1" fmla="val -3003"/>
              <a:gd name="adj2" fmla="val 684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942094E-4054-4380-8DBD-3FEA2C713E36}"/>
              </a:ext>
            </a:extLst>
          </p:cNvPr>
          <p:cNvSpPr/>
          <p:nvPr/>
        </p:nvSpPr>
        <p:spPr>
          <a:xfrm>
            <a:off x="8023989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DADD089-EEDC-4AB1-BF43-4A74961FC373}"/>
              </a:ext>
            </a:extLst>
          </p:cNvPr>
          <p:cNvSpPr/>
          <p:nvPr/>
        </p:nvSpPr>
        <p:spPr>
          <a:xfrm>
            <a:off x="8024805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1A89BE6-1DC6-4028-8ACB-DC4BC7CA798D}"/>
              </a:ext>
            </a:extLst>
          </p:cNvPr>
          <p:cNvSpPr txBox="1"/>
          <p:nvPr/>
        </p:nvSpPr>
        <p:spPr>
          <a:xfrm>
            <a:off x="8215614" y="5388258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8024580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8821249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882206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8907541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890672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5" idx="2"/>
          </p:cNvCxnSpPr>
          <p:nvPr/>
        </p:nvCxnSpPr>
        <p:spPr>
          <a:xfrm flipH="1" flipV="1">
            <a:off x="8465044" y="3604946"/>
            <a:ext cx="441681" cy="449454"/>
          </a:xfrm>
          <a:prstGeom prst="bentConnector4">
            <a:avLst>
              <a:gd name="adj1" fmla="val -13620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9B2DB5EC-8D48-44CF-8632-90F85905E1F5}"/>
              </a:ext>
            </a:extLst>
          </p:cNvPr>
          <p:cNvSpPr/>
          <p:nvPr/>
        </p:nvSpPr>
        <p:spPr>
          <a:xfrm>
            <a:off x="8023989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2BAA2EB-6EC1-468C-9332-373B87FE163C}"/>
              </a:ext>
            </a:extLst>
          </p:cNvPr>
          <p:cNvSpPr/>
          <p:nvPr/>
        </p:nvSpPr>
        <p:spPr>
          <a:xfrm>
            <a:off x="8024805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EA3C1ACC-4B71-4A33-B9B6-4C81DBE75556}"/>
              </a:ext>
            </a:extLst>
          </p:cNvPr>
          <p:cNvSpPr/>
          <p:nvPr/>
        </p:nvSpPr>
        <p:spPr>
          <a:xfrm>
            <a:off x="8024580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8821249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F5DB0E-C314-4E24-93ED-CA048F0278DB}"/>
              </a:ext>
            </a:extLst>
          </p:cNvPr>
          <p:cNvSpPr/>
          <p:nvPr/>
        </p:nvSpPr>
        <p:spPr>
          <a:xfrm>
            <a:off x="882206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110B2E9B-ECDC-4A6C-9BD0-8BA22E6C9EAF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8907541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CE7EED4-6944-4BEC-92FA-8192DF879A81}"/>
              </a:ext>
            </a:extLst>
          </p:cNvPr>
          <p:cNvCxnSpPr>
            <a:cxnSpLocks/>
            <a:stCxn id="206" idx="6"/>
          </p:cNvCxnSpPr>
          <p:nvPr/>
        </p:nvCxnSpPr>
        <p:spPr>
          <a:xfrm>
            <a:off x="890672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1EA9273D-1A6A-41DF-8666-8FF9D515FFD7}"/>
              </a:ext>
            </a:extLst>
          </p:cNvPr>
          <p:cNvCxnSpPr>
            <a:cxnSpLocks/>
            <a:stCxn id="206" idx="6"/>
            <a:endCxn id="215" idx="2"/>
          </p:cNvCxnSpPr>
          <p:nvPr/>
        </p:nvCxnSpPr>
        <p:spPr>
          <a:xfrm flipH="1" flipV="1">
            <a:off x="8465044" y="3110868"/>
            <a:ext cx="441681" cy="449454"/>
          </a:xfrm>
          <a:prstGeom prst="bentConnector4">
            <a:avLst>
              <a:gd name="adj1" fmla="val -13620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5532F558-F245-452B-9DA3-E3963F0E73CA}"/>
              </a:ext>
            </a:extLst>
          </p:cNvPr>
          <p:cNvSpPr/>
          <p:nvPr/>
        </p:nvSpPr>
        <p:spPr>
          <a:xfrm>
            <a:off x="8023989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1344CAA-AB5C-4E57-8A62-ACCEB5FB0173}"/>
              </a:ext>
            </a:extLst>
          </p:cNvPr>
          <p:cNvSpPr/>
          <p:nvPr/>
        </p:nvSpPr>
        <p:spPr>
          <a:xfrm>
            <a:off x="8024805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69EFC90-DF66-48F4-B0C1-33B0335EF3C3}"/>
              </a:ext>
            </a:extLst>
          </p:cNvPr>
          <p:cNvSpPr/>
          <p:nvPr/>
        </p:nvSpPr>
        <p:spPr>
          <a:xfrm>
            <a:off x="8024580" y="2823740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71DDAA8D-EF4E-474B-8C2C-228391572A8F}"/>
              </a:ext>
            </a:extLst>
          </p:cNvPr>
          <p:cNvSpPr/>
          <p:nvPr/>
        </p:nvSpPr>
        <p:spPr>
          <a:xfrm>
            <a:off x="8821249" y="302162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ABA6C7E-5D69-43DB-A11C-873455CB3373}"/>
              </a:ext>
            </a:extLst>
          </p:cNvPr>
          <p:cNvSpPr/>
          <p:nvPr/>
        </p:nvSpPr>
        <p:spPr>
          <a:xfrm>
            <a:off x="8822065" y="283263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514065C-014F-446A-9ED1-334E92C347EA}"/>
              </a:ext>
            </a:extLst>
          </p:cNvPr>
          <p:cNvSpPr/>
          <p:nvPr/>
        </p:nvSpPr>
        <p:spPr>
          <a:xfrm>
            <a:off x="8023989" y="301916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1025B39-B5ED-4CE4-9D42-02C53846CD61}"/>
              </a:ext>
            </a:extLst>
          </p:cNvPr>
          <p:cNvSpPr/>
          <p:nvPr/>
        </p:nvSpPr>
        <p:spPr>
          <a:xfrm>
            <a:off x="8024805" y="28301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D880C618-5E1F-4AD9-8F55-33186DE2522A}"/>
              </a:ext>
            </a:extLst>
          </p:cNvPr>
          <p:cNvSpPr/>
          <p:nvPr/>
        </p:nvSpPr>
        <p:spPr>
          <a:xfrm>
            <a:off x="6596246" y="381371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ACB2FCAC-ED10-43B3-82CC-E0EA80AE0482}"/>
              </a:ext>
            </a:extLst>
          </p:cNvPr>
          <p:cNvCxnSpPr>
            <a:cxnSpLocks/>
            <a:stCxn id="259" idx="6"/>
            <a:endCxn id="255" idx="1"/>
          </p:cNvCxnSpPr>
          <p:nvPr/>
        </p:nvCxnSpPr>
        <p:spPr>
          <a:xfrm>
            <a:off x="1024292" y="2818286"/>
            <a:ext cx="5571954" cy="1138992"/>
          </a:xfrm>
          <a:prstGeom prst="bentConnector3">
            <a:avLst>
              <a:gd name="adj1" fmla="val 961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>
            <a:extLst>
              <a:ext uri="{FF2B5EF4-FFF2-40B4-BE49-F238E27FC236}">
                <a16:creationId xmlns:a16="http://schemas.microsoft.com/office/drawing/2014/main" id="{61BBF98D-1D3B-4D35-A08A-96937F662605}"/>
              </a:ext>
            </a:extLst>
          </p:cNvPr>
          <p:cNvSpPr/>
          <p:nvPr/>
        </p:nvSpPr>
        <p:spPr>
          <a:xfrm>
            <a:off x="938816" y="277366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8335608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8332045" y="35199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427F525A-90D0-4652-9C0B-8E1D52A7690E}"/>
              </a:ext>
            </a:extLst>
          </p:cNvPr>
          <p:cNvSpPr/>
          <p:nvPr/>
        </p:nvSpPr>
        <p:spPr>
          <a:xfrm>
            <a:off x="8328482" y="30246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연결선: 꺾임 270">
            <a:extLst>
              <a:ext uri="{FF2B5EF4-FFF2-40B4-BE49-F238E27FC236}">
                <a16:creationId xmlns:a16="http://schemas.microsoft.com/office/drawing/2014/main" id="{B7BB86F2-E108-440B-B01A-89D4AAF169E8}"/>
              </a:ext>
            </a:extLst>
          </p:cNvPr>
          <p:cNvCxnSpPr>
            <a:cxnSpLocks/>
            <a:stCxn id="255" idx="0"/>
            <a:endCxn id="270" idx="4"/>
          </p:cNvCxnSpPr>
          <p:nvPr/>
        </p:nvCxnSpPr>
        <p:spPr>
          <a:xfrm rot="5400000" flipH="1" flipV="1">
            <a:off x="7354038" y="2796532"/>
            <a:ext cx="699855" cy="1334510"/>
          </a:xfrm>
          <a:prstGeom prst="bentConnector3">
            <a:avLst>
              <a:gd name="adj1" fmla="val 820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연결선: 꺾임 277">
            <a:extLst>
              <a:ext uri="{FF2B5EF4-FFF2-40B4-BE49-F238E27FC236}">
                <a16:creationId xmlns:a16="http://schemas.microsoft.com/office/drawing/2014/main" id="{4EB46B09-6584-4823-AAC2-CA8BB57F2AB1}"/>
              </a:ext>
            </a:extLst>
          </p:cNvPr>
          <p:cNvCxnSpPr>
            <a:cxnSpLocks/>
            <a:stCxn id="255" idx="0"/>
            <a:endCxn id="269" idx="4"/>
          </p:cNvCxnSpPr>
          <p:nvPr/>
        </p:nvCxnSpPr>
        <p:spPr>
          <a:xfrm rot="5400000" flipH="1" flipV="1">
            <a:off x="7603501" y="3042433"/>
            <a:ext cx="204491" cy="133807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599C6D22-E088-46CE-804E-036ABE20365D}"/>
              </a:ext>
            </a:extLst>
          </p:cNvPr>
          <p:cNvCxnSpPr>
            <a:cxnSpLocks/>
            <a:stCxn id="255" idx="0"/>
            <a:endCxn id="195" idx="2"/>
          </p:cNvCxnSpPr>
          <p:nvPr/>
        </p:nvCxnSpPr>
        <p:spPr>
          <a:xfrm rot="16200000" flipH="1">
            <a:off x="7608222" y="3242202"/>
            <a:ext cx="285310" cy="1428334"/>
          </a:xfrm>
          <a:prstGeom prst="bentConnector5">
            <a:avLst>
              <a:gd name="adj1" fmla="val -36547"/>
              <a:gd name="adj2" fmla="val 50000"/>
              <a:gd name="adj3" fmla="val 1351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E927C7B2-8888-42D9-88BC-4910928BF5BE}"/>
              </a:ext>
            </a:extLst>
          </p:cNvPr>
          <p:cNvSpPr/>
          <p:nvPr/>
        </p:nvSpPr>
        <p:spPr>
          <a:xfrm>
            <a:off x="8554676" y="302713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38E984A-F105-48B5-91F8-5161B2CA5687}"/>
              </a:ext>
            </a:extLst>
          </p:cNvPr>
          <p:cNvSpPr/>
          <p:nvPr/>
        </p:nvSpPr>
        <p:spPr>
          <a:xfrm>
            <a:off x="8660487" y="288676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3F79636-6360-4D8F-89C7-C6712689631F}"/>
              </a:ext>
            </a:extLst>
          </p:cNvPr>
          <p:cNvSpPr/>
          <p:nvPr/>
        </p:nvSpPr>
        <p:spPr>
          <a:xfrm>
            <a:off x="8669278" y="289306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52B9A79-92B7-4228-AD90-41E18203642D}"/>
              </a:ext>
            </a:extLst>
          </p:cNvPr>
          <p:cNvSpPr txBox="1"/>
          <p:nvPr/>
        </p:nvSpPr>
        <p:spPr>
          <a:xfrm>
            <a:off x="9038374" y="2660215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691F4054-243D-493C-93FE-2FD95342F15D}"/>
              </a:ext>
            </a:extLst>
          </p:cNvPr>
          <p:cNvCxnSpPr>
            <a:cxnSpLocks/>
            <a:stCxn id="293" idx="1"/>
          </p:cNvCxnSpPr>
          <p:nvPr/>
        </p:nvCxnSpPr>
        <p:spPr>
          <a:xfrm rot="10800000">
            <a:off x="8597414" y="2631093"/>
            <a:ext cx="440960" cy="10991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F68FFE64-9109-4AC9-8100-8DDBDBA54232}"/>
              </a:ext>
            </a:extLst>
          </p:cNvPr>
          <p:cNvSpPr/>
          <p:nvPr/>
        </p:nvSpPr>
        <p:spPr>
          <a:xfrm>
            <a:off x="8026341" y="234385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Sofrmax</a:t>
            </a:r>
            <a:endParaRPr lang="en-US" altLang="ko-KR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</a:t>
            </a:r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Losss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DCA8D5F-5F00-42EC-8CBE-CB9ABB22F0E0}"/>
              </a:ext>
            </a:extLst>
          </p:cNvPr>
          <p:cNvCxnSpPr>
            <a:cxnSpLocks/>
            <a:stCxn id="297" idx="2"/>
            <a:endCxn id="215" idx="0"/>
          </p:cNvCxnSpPr>
          <p:nvPr/>
        </p:nvCxnSpPr>
        <p:spPr>
          <a:xfrm flipH="1">
            <a:off x="8465044" y="2630986"/>
            <a:ext cx="1761" cy="1927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/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blipFill>
                <a:blip r:embed="rId3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FD3812CF-EA8F-44F7-9B7B-D694505B0787}"/>
              </a:ext>
            </a:extLst>
          </p:cNvPr>
          <p:cNvCxnSpPr>
            <a:cxnSpLocks/>
            <a:stCxn id="301" idx="2"/>
            <a:endCxn id="297" idx="0"/>
          </p:cNvCxnSpPr>
          <p:nvPr/>
        </p:nvCxnSpPr>
        <p:spPr>
          <a:xfrm>
            <a:off x="8465043" y="2000658"/>
            <a:ext cx="1762" cy="34320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/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blipFill>
                <a:blip r:embed="rId4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/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blipFill>
                <a:blip r:embed="rId5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/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blipFill>
                <a:blip r:embed="rId6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/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blipFill>
                <a:blip r:embed="rId7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/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blipFill>
                <a:blip r:embed="rId8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/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30255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433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예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600108" y="4589518"/>
            <a:ext cx="0" cy="648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2046340" y="4228530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3047943" y="4477316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3048969" y="423971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3156432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3155409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195" idx="2"/>
          </p:cNvCxnSpPr>
          <p:nvPr/>
        </p:nvCxnSpPr>
        <p:spPr>
          <a:xfrm flipH="1" flipV="1">
            <a:off x="2600108" y="3531194"/>
            <a:ext cx="555299" cy="1002221"/>
          </a:xfrm>
          <a:prstGeom prst="bentConnector4">
            <a:avLst>
              <a:gd name="adj1" fmla="val -14444"/>
              <a:gd name="adj2" fmla="val 4119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2046340" y="3170206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3047943" y="3418992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3048969" y="318139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3156432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3155409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3" idx="4"/>
          </p:cNvCxnSpPr>
          <p:nvPr/>
        </p:nvCxnSpPr>
        <p:spPr>
          <a:xfrm flipH="1" flipV="1">
            <a:off x="2602705" y="2607301"/>
            <a:ext cx="552702" cy="867790"/>
          </a:xfrm>
          <a:prstGeom prst="bentConnector4">
            <a:avLst>
              <a:gd name="adj1" fmla="val -18140"/>
              <a:gd name="adj2" fmla="val 4583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3047943" y="2797818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2437376" y="341590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2432897" y="280320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376D8C8-6BD4-4C24-834E-6AC050906FF4}"/>
              </a:ext>
            </a:extLst>
          </p:cNvPr>
          <p:cNvSpPr/>
          <p:nvPr/>
        </p:nvSpPr>
        <p:spPr>
          <a:xfrm>
            <a:off x="2444897" y="2291684"/>
            <a:ext cx="315616" cy="3156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/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6CF7CCDE-56BB-4AD8-82AA-D46ADCAEE0DF}"/>
              </a:ext>
            </a:extLst>
          </p:cNvPr>
          <p:cNvCxnSpPr>
            <a:cxnSpLocks/>
          </p:cNvCxnSpPr>
          <p:nvPr/>
        </p:nvCxnSpPr>
        <p:spPr>
          <a:xfrm>
            <a:off x="1697227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136AE2-0FDF-40A7-884F-15FF705CA089}"/>
              </a:ext>
            </a:extLst>
          </p:cNvPr>
          <p:cNvCxnSpPr>
            <a:cxnSpLocks/>
          </p:cNvCxnSpPr>
          <p:nvPr/>
        </p:nvCxnSpPr>
        <p:spPr>
          <a:xfrm>
            <a:off x="1696204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FC224EE-DC62-47DD-8A66-D44E1DFB5714}"/>
              </a:ext>
            </a:extLst>
          </p:cNvPr>
          <p:cNvCxnSpPr>
            <a:cxnSpLocks/>
          </p:cNvCxnSpPr>
          <p:nvPr/>
        </p:nvCxnSpPr>
        <p:spPr>
          <a:xfrm>
            <a:off x="1697227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CC0B615-0254-4672-B157-B4EAAD006378}"/>
              </a:ext>
            </a:extLst>
          </p:cNvPr>
          <p:cNvCxnSpPr>
            <a:cxnSpLocks/>
          </p:cNvCxnSpPr>
          <p:nvPr/>
        </p:nvCxnSpPr>
        <p:spPr>
          <a:xfrm>
            <a:off x="1696204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997F2045-8284-49CD-BC52-CF0CE278D0E4}"/>
              </a:ext>
            </a:extLst>
          </p:cNvPr>
          <p:cNvSpPr/>
          <p:nvPr/>
        </p:nvSpPr>
        <p:spPr>
          <a:xfrm>
            <a:off x="2600108" y="4894403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연결선: 꺾임 222">
            <a:extLst>
              <a:ext uri="{FF2B5EF4-FFF2-40B4-BE49-F238E27FC236}">
                <a16:creationId xmlns:a16="http://schemas.microsoft.com/office/drawing/2014/main" id="{30E7A28B-6993-452A-85D4-D4E963D55C74}"/>
              </a:ext>
            </a:extLst>
          </p:cNvPr>
          <p:cNvCxnSpPr>
            <a:cxnSpLocks/>
            <a:stCxn id="220" idx="2"/>
            <a:endCxn id="204" idx="1"/>
          </p:cNvCxnSpPr>
          <p:nvPr/>
        </p:nvCxnSpPr>
        <p:spPr>
          <a:xfrm rot="10800000">
            <a:off x="2438182" y="2449240"/>
            <a:ext cx="161927" cy="2501262"/>
          </a:xfrm>
          <a:prstGeom prst="bentConnector3">
            <a:avLst>
              <a:gd name="adj1" fmla="val 46903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E90770BA-9C51-4767-A8CE-F3163F6DAFBD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2600107" y="1998742"/>
            <a:ext cx="2598" cy="2929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8341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40720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어탠션의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응용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딥러닝 연구에서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중요한 기술로 다양한 방면에서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최첨단 연구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가지를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57244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36A02-0E0A-461A-8896-032DFEEB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31" y="2568263"/>
            <a:ext cx="7038474" cy="3630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DC996-D900-42FC-92D5-ABB8A8ECECDF}"/>
              </a:ext>
            </a:extLst>
          </p:cNvPr>
          <p:cNvSpPr txBox="1"/>
          <p:nvPr/>
        </p:nvSpPr>
        <p:spPr>
          <a:xfrm>
            <a:off x="1543327" y="1679360"/>
            <a:ext cx="4480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기계번역의 역사를 보면 다음과 같이 변화해왔다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규칙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용례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번역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현재는 신경망 기계 번역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주목받고 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구성은 다음과 같다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6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59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70723" y="273854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56421" y="53220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1844556" y="2776942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46A248-055F-4AEA-A982-A087E785099A}"/>
              </a:ext>
            </a:extLst>
          </p:cNvPr>
          <p:cNvGrpSpPr/>
          <p:nvPr/>
        </p:nvGrpSpPr>
        <p:grpSpPr>
          <a:xfrm>
            <a:off x="7254756" y="2055676"/>
            <a:ext cx="1933664" cy="241708"/>
            <a:chOff x="903518" y="2618852"/>
            <a:chExt cx="1933664" cy="2417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E3A4D4-2D18-4692-A033-4DC17242BD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60697D-0A69-4370-B0F9-736A7C2E3B2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1822E8-8205-4F35-89CB-BE88070A28BE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77BBFC-31E6-44D1-A256-93E51487076C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BF579D-48BF-4DDA-BFEB-8B6B6C06D2C5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35DC33-BA4D-4CF2-A9C2-F652BDEB9F0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B052E5-CA90-425D-B078-24C51B34D21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617FE2-D8B7-4CF6-8DE6-87E5BBCC865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C7F87A-82AA-4EEB-B8CE-213BAB5D5E27}"/>
              </a:ext>
            </a:extLst>
          </p:cNvPr>
          <p:cNvGrpSpPr/>
          <p:nvPr/>
        </p:nvGrpSpPr>
        <p:grpSpPr>
          <a:xfrm>
            <a:off x="7254756" y="2297384"/>
            <a:ext cx="1933664" cy="241708"/>
            <a:chOff x="903518" y="2618852"/>
            <a:chExt cx="1933664" cy="24170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9AC8D1-2243-406D-A885-1992097327F5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E58C79-F855-45F0-8855-CF1758942DA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A843D-04D5-4BE5-B81B-13543EB1C4F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6A6E2D-FB03-4E77-AA6F-D203B932A5B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A9FD1B-187D-4B58-B9FF-BB7CAE926D3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7D96721-6E10-419D-AF9B-C6A7692F226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6CBAD9A-3B96-4ED4-8D3B-974899A9E60D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EA0163-AD4E-47DD-8963-991D6B64CCF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92FDFDE-08D5-48B7-948F-029346AA1005}"/>
              </a:ext>
            </a:extLst>
          </p:cNvPr>
          <p:cNvGrpSpPr/>
          <p:nvPr/>
        </p:nvGrpSpPr>
        <p:grpSpPr>
          <a:xfrm>
            <a:off x="7254756" y="2539092"/>
            <a:ext cx="1933664" cy="241708"/>
            <a:chOff x="903518" y="2618852"/>
            <a:chExt cx="1933664" cy="241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EEFC36-0E0E-4CF7-AB92-2AE097E1378D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3F71372-D03C-4D50-8B28-6D83D4DD4D4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4811BE-B78A-4481-A01A-131C3A190F4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0622C1-22B7-4546-885B-213BB0D4D18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721A2B-7A09-463A-958A-05BD766C658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BF68EE8-2BE2-41D5-BB66-1759CC7DC1E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C750C1F-F4EA-49E9-A3C7-1128855B80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1CCF825-1382-4073-90E8-AC334967B0B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E21F83A-CE53-42E5-B6BA-9FBEEC04210A}"/>
              </a:ext>
            </a:extLst>
          </p:cNvPr>
          <p:cNvGrpSpPr/>
          <p:nvPr/>
        </p:nvGrpSpPr>
        <p:grpSpPr>
          <a:xfrm>
            <a:off x="7254756" y="2780800"/>
            <a:ext cx="1933664" cy="241708"/>
            <a:chOff x="903518" y="2618852"/>
            <a:chExt cx="1933664" cy="24170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9F05E35-6719-4700-805C-AD10C56327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70C3212-A0B6-4C93-A275-578049BB39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04F4F2F-4A0A-4283-A835-9D3DCEF6F5E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94315F-35BE-4902-89CE-DFA5BB5DC62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EE9DF76-1207-4CB6-B3FC-85E4300379E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FA62F3-1EDC-4D69-9B54-E109A7B21E3A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E5FEF58-FCD9-4E96-BFDA-CD647E70290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C053F15-28AA-4D4F-B708-385E74732049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C92186-A776-4D51-BE87-1AA5D5247630}"/>
              </a:ext>
            </a:extLst>
          </p:cNvPr>
          <p:cNvGrpSpPr/>
          <p:nvPr/>
        </p:nvGrpSpPr>
        <p:grpSpPr>
          <a:xfrm>
            <a:off x="7254756" y="3022508"/>
            <a:ext cx="1933664" cy="241708"/>
            <a:chOff x="903518" y="2618852"/>
            <a:chExt cx="1933664" cy="2417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F7F086-5EDB-438E-85DE-2A3A4B91E7FC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E0784B-2E82-4276-84B4-69AF889478E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219F48-9D5F-4643-877B-72697AA2F0D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839777-E957-41C6-866C-EC4D38CA5005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95B7BA0-27A3-4BE9-B87D-3AA88C2F8CA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3063B47-21C9-4A60-8674-ACF03F565AE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8F7C0A0-8E74-4F4C-AA21-ACCB7E5CBD2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B72B436-60C5-40A9-A027-74633CC19AD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12703E-BAF3-4E1F-9DFF-1C6C9CA20A1F}"/>
              </a:ext>
            </a:extLst>
          </p:cNvPr>
          <p:cNvGrpSpPr/>
          <p:nvPr/>
        </p:nvGrpSpPr>
        <p:grpSpPr>
          <a:xfrm>
            <a:off x="7254756" y="3264216"/>
            <a:ext cx="1933664" cy="241708"/>
            <a:chOff x="903518" y="2618852"/>
            <a:chExt cx="1933664" cy="24170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D18BAF1-3DE7-4E06-8C70-39EF9D6528A6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CF112AF-F5B5-4E3B-995F-07ACD435CD1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0A439CE-164A-4090-8D69-29C90BBF3FF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1CCB279-519F-4ED5-A5E7-3448CF0DE2EB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A99F623-3145-46AC-AB59-8CC0019D237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30A92AC-CB47-4623-999F-D774A07D587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32A02E5-0DF2-4B26-89E6-65E1FD2565F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7BA2E96-804F-4A01-91B4-8B9AE1F25DE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619555-0372-41B9-9674-1DEC998D0398}"/>
              </a:ext>
            </a:extLst>
          </p:cNvPr>
          <p:cNvGrpSpPr/>
          <p:nvPr/>
        </p:nvGrpSpPr>
        <p:grpSpPr>
          <a:xfrm>
            <a:off x="7254756" y="3505924"/>
            <a:ext cx="1933664" cy="241708"/>
            <a:chOff x="903518" y="2618852"/>
            <a:chExt cx="1933664" cy="24170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02136B-EA07-40EE-9254-34A812EB67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E245AFF-DC8C-4D98-BCFF-C51FF226A83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679297B-5EA8-4481-A3ED-85EC19E559D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8156379-87DB-4706-8728-FC6FDFC3844E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CA47D91-3317-4F58-96BC-FF1F98F0756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E63DBCC-393A-448A-8149-5E7A59BA57E5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40D7EB8-D338-435B-9CFE-2EE53863A3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733A9F1-7CCE-4001-A3E3-FCF99DB9625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3" name="그룹 7182">
            <a:extLst>
              <a:ext uri="{FF2B5EF4-FFF2-40B4-BE49-F238E27FC236}">
                <a16:creationId xmlns:a16="http://schemas.microsoft.com/office/drawing/2014/main" id="{A53FA5CF-370D-41A6-B947-F228B3C08AB5}"/>
              </a:ext>
            </a:extLst>
          </p:cNvPr>
          <p:cNvGrpSpPr/>
          <p:nvPr/>
        </p:nvGrpSpPr>
        <p:grpSpPr>
          <a:xfrm>
            <a:off x="5220494" y="2418238"/>
            <a:ext cx="933894" cy="933894"/>
            <a:chOff x="4349306" y="2232114"/>
            <a:chExt cx="933894" cy="93389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E3C2140-7F08-4F98-AA1A-49CFB2CB26F4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5D9ABA1-DEBB-4EA8-99B3-16655F52EAF4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7B8AE-22A9-42D9-BE62-46C925E16A83}"/>
              </a:ext>
            </a:extLst>
          </p:cNvPr>
          <p:cNvCxnSpPr>
            <a:cxnSpLocks/>
            <a:stCxn id="6" idx="6"/>
            <a:endCxn id="30" idx="1"/>
          </p:cNvCxnSpPr>
          <p:nvPr/>
        </p:nvCxnSpPr>
        <p:spPr>
          <a:xfrm flipV="1">
            <a:off x="6154388" y="2176530"/>
            <a:ext cx="1100368" cy="70865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A9B4A1D-9149-46BE-81F9-F43443AFF512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6154388" y="2418238"/>
            <a:ext cx="1100368" cy="46694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657214F-7E0D-4FF5-A3E9-E3360E789D02}"/>
              </a:ext>
            </a:extLst>
          </p:cNvPr>
          <p:cNvCxnSpPr>
            <a:cxnSpLocks/>
            <a:stCxn id="6" idx="6"/>
            <a:endCxn id="54" idx="1"/>
          </p:cNvCxnSpPr>
          <p:nvPr/>
        </p:nvCxnSpPr>
        <p:spPr>
          <a:xfrm flipV="1">
            <a:off x="6154388" y="2659946"/>
            <a:ext cx="1100368" cy="22523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F7EB22-8653-40AE-9F90-1846AA9242BD}"/>
              </a:ext>
            </a:extLst>
          </p:cNvPr>
          <p:cNvCxnSpPr>
            <a:cxnSpLocks/>
            <a:stCxn id="6" idx="6"/>
            <a:endCxn id="64" idx="1"/>
          </p:cNvCxnSpPr>
          <p:nvPr/>
        </p:nvCxnSpPr>
        <p:spPr>
          <a:xfrm>
            <a:off x="6154388" y="2885185"/>
            <a:ext cx="1100368" cy="1646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BFE39E1-4CDC-4830-B151-4E641179E4D2}"/>
              </a:ext>
            </a:extLst>
          </p:cNvPr>
          <p:cNvCxnSpPr>
            <a:cxnSpLocks/>
            <a:stCxn id="6" idx="6"/>
            <a:endCxn id="73" idx="1"/>
          </p:cNvCxnSpPr>
          <p:nvPr/>
        </p:nvCxnSpPr>
        <p:spPr>
          <a:xfrm>
            <a:off x="6154388" y="2885185"/>
            <a:ext cx="1100368" cy="25817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4AB30C-5F52-4350-9133-F0FB0B09CACC}"/>
              </a:ext>
            </a:extLst>
          </p:cNvPr>
          <p:cNvCxnSpPr>
            <a:cxnSpLocks/>
            <a:stCxn id="6" idx="6"/>
            <a:endCxn id="82" idx="1"/>
          </p:cNvCxnSpPr>
          <p:nvPr/>
        </p:nvCxnSpPr>
        <p:spPr>
          <a:xfrm>
            <a:off x="6154388" y="2885185"/>
            <a:ext cx="1100368" cy="49988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7FADFCB-DCFA-4A1B-BE57-38B943E0BBDC}"/>
              </a:ext>
            </a:extLst>
          </p:cNvPr>
          <p:cNvCxnSpPr>
            <a:cxnSpLocks/>
            <a:stCxn id="6" idx="6"/>
            <a:endCxn id="91" idx="1"/>
          </p:cNvCxnSpPr>
          <p:nvPr/>
        </p:nvCxnSpPr>
        <p:spPr>
          <a:xfrm>
            <a:off x="6154388" y="2885185"/>
            <a:ext cx="1100368" cy="741593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7" idx="3"/>
            <a:endCxn id="6" idx="2"/>
          </p:cNvCxnSpPr>
          <p:nvPr/>
        </p:nvCxnSpPr>
        <p:spPr>
          <a:xfrm flipV="1">
            <a:off x="3778220" y="2885185"/>
            <a:ext cx="1442274" cy="12611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2701620" y="1701945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/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F087A48B-8B9D-4689-9064-E93785210231}"/>
              </a:ext>
            </a:extLst>
          </p:cNvPr>
          <p:cNvSpPr/>
          <p:nvPr/>
        </p:nvSpPr>
        <p:spPr>
          <a:xfrm rot="5400000">
            <a:off x="8118040" y="1025331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중괄호 125">
            <a:extLst>
              <a:ext uri="{FF2B5EF4-FFF2-40B4-BE49-F238E27FC236}">
                <a16:creationId xmlns:a16="http://schemas.microsoft.com/office/drawing/2014/main" id="{345D027F-482E-4FC7-BDEB-0BC3266B2CE1}"/>
              </a:ext>
            </a:extLst>
          </p:cNvPr>
          <p:cNvSpPr/>
          <p:nvPr/>
        </p:nvSpPr>
        <p:spPr>
          <a:xfrm rot="10800000">
            <a:off x="9251122" y="2165209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/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FF5C9F9-3DEF-4867-8133-9281310D3A88}"/>
              </a:ext>
            </a:extLst>
          </p:cNvPr>
          <p:cNvGrpSpPr/>
          <p:nvPr/>
        </p:nvGrpSpPr>
        <p:grpSpPr>
          <a:xfrm>
            <a:off x="19734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204D5A-F149-44BC-A022-D0AC5A56081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86F08A-1CA0-4A16-A1C8-E968CE1364E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03A8587-3434-4C4E-8430-EAC4B8093518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6855D3-B24A-49AB-8F5A-1406B572D762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EAF6D2-80AE-4E53-AE2B-503A39966C9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B447E80-92AE-4232-8915-F8C4AE22C5A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753339-20F6-4B0E-A90C-0580DDA9EAE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E8989D5-2193-4D08-98D1-A67F0621434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7383610" y="464538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7383610" y="488709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7383610" y="512879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73836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7383610" y="561221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7383610" y="585392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7383610" y="609563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FF1770D-D179-4667-B8A0-BEEABC24F50D}"/>
              </a:ext>
            </a:extLst>
          </p:cNvPr>
          <p:cNvGrpSpPr/>
          <p:nvPr/>
        </p:nvGrpSpPr>
        <p:grpSpPr>
          <a:xfrm>
            <a:off x="5349348" y="5007944"/>
            <a:ext cx="933894" cy="933894"/>
            <a:chOff x="4349306" y="2232114"/>
            <a:chExt cx="933894" cy="933894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7E2E9C6C-41A7-4A8D-A8B8-992F962CE068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D964D7E-EDDD-49AF-96EA-4A3CD25CDC20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4587110-2A9C-4994-821A-EB7C31631D29}"/>
              </a:ext>
            </a:extLst>
          </p:cNvPr>
          <p:cNvCxnSpPr>
            <a:cxnSpLocks/>
            <a:stCxn id="202" idx="6"/>
            <a:endCxn id="139" idx="1"/>
          </p:cNvCxnSpPr>
          <p:nvPr/>
        </p:nvCxnSpPr>
        <p:spPr>
          <a:xfrm flipV="1">
            <a:off x="6283242" y="4766236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A056DA4F-2DE9-4F37-A3AC-1053846CE32E}"/>
              </a:ext>
            </a:extLst>
          </p:cNvPr>
          <p:cNvCxnSpPr>
            <a:cxnSpLocks/>
            <a:stCxn id="202" idx="6"/>
            <a:endCxn id="148" idx="1"/>
          </p:cNvCxnSpPr>
          <p:nvPr/>
        </p:nvCxnSpPr>
        <p:spPr>
          <a:xfrm flipV="1">
            <a:off x="6283242" y="5007944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B0530AB-6659-489F-841D-60E2243FB81B}"/>
              </a:ext>
            </a:extLst>
          </p:cNvPr>
          <p:cNvCxnSpPr>
            <a:cxnSpLocks/>
            <a:stCxn id="202" idx="6"/>
            <a:endCxn id="157" idx="1"/>
          </p:cNvCxnSpPr>
          <p:nvPr/>
        </p:nvCxnSpPr>
        <p:spPr>
          <a:xfrm flipV="1">
            <a:off x="6283242" y="5249652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26927F63-C08E-4E41-A9CC-C6994702D384}"/>
              </a:ext>
            </a:extLst>
          </p:cNvPr>
          <p:cNvCxnSpPr>
            <a:cxnSpLocks/>
            <a:stCxn id="202" idx="6"/>
            <a:endCxn id="166" idx="1"/>
          </p:cNvCxnSpPr>
          <p:nvPr/>
        </p:nvCxnSpPr>
        <p:spPr>
          <a:xfrm>
            <a:off x="6283242" y="5474891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A40589B-48B3-40BF-A54F-3537EC3177E7}"/>
              </a:ext>
            </a:extLst>
          </p:cNvPr>
          <p:cNvCxnSpPr>
            <a:cxnSpLocks/>
            <a:stCxn id="202" idx="6"/>
            <a:endCxn id="175" idx="1"/>
          </p:cNvCxnSpPr>
          <p:nvPr/>
        </p:nvCxnSpPr>
        <p:spPr>
          <a:xfrm>
            <a:off x="6283242" y="5474891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65FA745A-2C6E-4CC4-98A6-B98438CF64A0}"/>
              </a:ext>
            </a:extLst>
          </p:cNvPr>
          <p:cNvCxnSpPr>
            <a:cxnSpLocks/>
            <a:stCxn id="202" idx="6"/>
            <a:endCxn id="184" idx="1"/>
          </p:cNvCxnSpPr>
          <p:nvPr/>
        </p:nvCxnSpPr>
        <p:spPr>
          <a:xfrm>
            <a:off x="6283242" y="5474891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77E4373-6606-4F59-9ACD-438D303A0B84}"/>
              </a:ext>
            </a:extLst>
          </p:cNvPr>
          <p:cNvCxnSpPr>
            <a:cxnSpLocks/>
            <a:stCxn id="202" idx="6"/>
            <a:endCxn id="193" idx="1"/>
          </p:cNvCxnSpPr>
          <p:nvPr/>
        </p:nvCxnSpPr>
        <p:spPr>
          <a:xfrm>
            <a:off x="6283242" y="5474891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9BED6770-67CA-4418-8FB9-77D981E1B6E8}"/>
              </a:ext>
            </a:extLst>
          </p:cNvPr>
          <p:cNvCxnSpPr>
            <a:cxnSpLocks/>
            <a:stCxn id="202" idx="2"/>
            <a:endCxn id="137" idx="3"/>
          </p:cNvCxnSpPr>
          <p:nvPr/>
        </p:nvCxnSpPr>
        <p:spPr>
          <a:xfrm flipH="1">
            <a:off x="3907074" y="5474891"/>
            <a:ext cx="1442274" cy="164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F289BD0-2B70-4624-8E05-535A2F5CD3A1}"/>
              </a:ext>
            </a:extLst>
          </p:cNvPr>
          <p:cNvSpPr/>
          <p:nvPr/>
        </p:nvSpPr>
        <p:spPr>
          <a:xfrm rot="5400000">
            <a:off x="2830474" y="4295509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/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8246894" y="361503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>
            <a:off x="9379976" y="4754915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89348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8524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앞서 배웠던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Decoder, 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구성되어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번역 정확도를 높이기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등을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학습 시간을 단축하기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분산학습을 수행하고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이외에도 낮은 빈도의 단어처리나 추론 고속화를 위한 양자화 등의 연구도 이루어지고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점점 사람의 정확도에 가까워지고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7698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00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셀프어텐션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blipFill>
                <a:blip r:embed="rId3"/>
                <a:stretch>
                  <a:fillRect l="-5594" r="-419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39082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43013" y="3148694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/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blipFill>
                <a:blip r:embed="rId4"/>
                <a:stretch>
                  <a:fillRect l="-5594" r="-6993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9261C4-4F80-4430-8577-72829728A1FA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 flipV="1">
            <a:off x="1830780" y="2994806"/>
            <a:ext cx="560043" cy="10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</p:cNvCxnSpPr>
          <p:nvPr/>
        </p:nvCxnSpPr>
        <p:spPr>
          <a:xfrm>
            <a:off x="2942211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5" idx="0"/>
            <a:endCxn id="10" idx="1"/>
          </p:cNvCxnSpPr>
          <p:nvPr/>
        </p:nvCxnSpPr>
        <p:spPr>
          <a:xfrm rot="16200000" flipV="1">
            <a:off x="4716402" y="3062562"/>
            <a:ext cx="681522" cy="548179"/>
          </a:xfrm>
          <a:prstGeom prst="bentConnector4">
            <a:avLst>
              <a:gd name="adj1" fmla="val 38790"/>
              <a:gd name="adj2" fmla="val 14170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78307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5331252" y="3148694"/>
            <a:ext cx="4011" cy="52871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/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blipFill>
                <a:blip r:embed="rId5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</p:cNvCxnSpPr>
          <p:nvPr/>
        </p:nvCxnSpPr>
        <p:spPr>
          <a:xfrm>
            <a:off x="5331252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8470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994CE91-EBEB-4604-9D58-B58ABC7526EC}"/>
              </a:ext>
            </a:extLst>
          </p:cNvPr>
          <p:cNvSpPr/>
          <p:nvPr/>
        </p:nvSpPr>
        <p:spPr>
          <a:xfrm>
            <a:off x="2256323" y="3793954"/>
            <a:ext cx="1562133" cy="140368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225881-B9CF-491F-ADFF-B0FB9FC4B648}"/>
              </a:ext>
            </a:extLst>
          </p:cNvPr>
          <p:cNvSpPr/>
          <p:nvPr/>
        </p:nvSpPr>
        <p:spPr>
          <a:xfrm>
            <a:off x="4648737" y="3242861"/>
            <a:ext cx="1562133" cy="1954777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트랜스포머의 계층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blipFill>
                <a:blip r:embed="rId3"/>
                <a:stretch>
                  <a:fillRect l="-10938" r="-1406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60667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158864" y="4801027"/>
            <a:ext cx="4728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E73626-805B-4E27-84AF-8F8846B34A89}"/>
              </a:ext>
            </a:extLst>
          </p:cNvPr>
          <p:cNvSpPr txBox="1"/>
          <p:nvPr/>
        </p:nvSpPr>
        <p:spPr>
          <a:xfrm>
            <a:off x="2296448" y="6238436"/>
            <a:ext cx="17248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158864" y="4247601"/>
            <a:ext cx="3926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3" idx="0"/>
            <a:endCxn id="10" idx="1"/>
          </p:cNvCxnSpPr>
          <p:nvPr/>
        </p:nvCxnSpPr>
        <p:spPr>
          <a:xfrm rot="16200000" flipV="1">
            <a:off x="493732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99892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5551114" y="4801027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51114" y="4247601"/>
            <a:ext cx="717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618FED4-59AD-444B-BF77-4EF16BB95F5C}"/>
              </a:ext>
            </a:extLst>
          </p:cNvPr>
          <p:cNvSpPr/>
          <p:nvPr/>
        </p:nvSpPr>
        <p:spPr>
          <a:xfrm>
            <a:off x="260667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0204C8-ABE7-46B4-9E9F-FE5F90E39042}"/>
              </a:ext>
            </a:extLst>
          </p:cNvPr>
          <p:cNvSpPr/>
          <p:nvPr/>
        </p:nvSpPr>
        <p:spPr>
          <a:xfrm>
            <a:off x="499892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C43ABCA-A8DA-4F9B-A06F-E54317F6DE23}"/>
              </a:ext>
            </a:extLst>
          </p:cNvPr>
          <p:cNvSpPr/>
          <p:nvPr/>
        </p:nvSpPr>
        <p:spPr>
          <a:xfrm>
            <a:off x="260667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8E3AF8-CFB4-42A2-A66D-0E9C3BBEF770}"/>
              </a:ext>
            </a:extLst>
          </p:cNvPr>
          <p:cNvSpPr/>
          <p:nvPr/>
        </p:nvSpPr>
        <p:spPr>
          <a:xfrm>
            <a:off x="499892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1038AD-E8F0-4C46-845C-A475BD274570}"/>
              </a:ext>
            </a:extLst>
          </p:cNvPr>
          <p:cNvSpPr/>
          <p:nvPr/>
        </p:nvSpPr>
        <p:spPr>
          <a:xfrm>
            <a:off x="4998924" y="332861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FB9B49-3B50-4D56-86CF-1F0F92896F5E}"/>
              </a:ext>
            </a:extLst>
          </p:cNvPr>
          <p:cNvSpPr/>
          <p:nvPr/>
        </p:nvSpPr>
        <p:spPr>
          <a:xfrm>
            <a:off x="4998924" y="2715226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11E255D-0C17-4F06-8D9E-0339BAD780AB}"/>
              </a:ext>
            </a:extLst>
          </p:cNvPr>
          <p:cNvSpPr/>
          <p:nvPr/>
        </p:nvSpPr>
        <p:spPr>
          <a:xfrm>
            <a:off x="4998924" y="21018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5B6D51-36B7-4883-A1DC-0430AAE81485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>
            <a:off x="5551114" y="3634217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AF4DD0F-D8F8-43FF-AAFB-D66AF9945A59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5551114" y="3020833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836290-6D84-4F33-866F-C507BD6456D5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5551114" y="2407449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792882-A62A-4BA0-B6E1-B948809757A3}"/>
              </a:ext>
            </a:extLst>
          </p:cNvPr>
          <p:cNvCxnSpPr>
            <a:cxnSpLocks/>
          </p:cNvCxnSpPr>
          <p:nvPr/>
        </p:nvCxnSpPr>
        <p:spPr>
          <a:xfrm>
            <a:off x="5551113" y="1794065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/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blipFill>
                <a:blip r:embed="rId4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446AD6-B9AA-4E97-A4C6-507C18CD79FE}"/>
              </a:ext>
            </a:extLst>
          </p:cNvPr>
          <p:cNvCxnSpPr>
            <a:cxnSpLocks/>
          </p:cNvCxnSpPr>
          <p:nvPr/>
        </p:nvCxnSpPr>
        <p:spPr>
          <a:xfrm>
            <a:off x="5551112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9D12DF-0A0C-450B-9F3A-D8628D1ADBCA}"/>
              </a:ext>
            </a:extLst>
          </p:cNvPr>
          <p:cNvCxnSpPr>
            <a:cxnSpLocks/>
          </p:cNvCxnSpPr>
          <p:nvPr/>
        </p:nvCxnSpPr>
        <p:spPr>
          <a:xfrm>
            <a:off x="3158864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C2C116-8DD2-4304-B3AE-0DD0F12D009D}"/>
              </a:ext>
            </a:extLst>
          </p:cNvPr>
          <p:cNvSpPr txBox="1"/>
          <p:nvPr/>
        </p:nvSpPr>
        <p:spPr>
          <a:xfrm>
            <a:off x="4785870" y="6235372"/>
            <a:ext cx="15304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 I am a cat"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66CF675-0106-40CC-A0D2-9423C9F54B0C}"/>
              </a:ext>
            </a:extLst>
          </p:cNvPr>
          <p:cNvCxnSpPr>
            <a:cxnSpLocks/>
            <a:stCxn id="22" idx="0"/>
            <a:endCxn id="15" idx="1"/>
          </p:cNvCxnSpPr>
          <p:nvPr/>
        </p:nvCxnSpPr>
        <p:spPr>
          <a:xfrm rot="16200000" flipV="1">
            <a:off x="254507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/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blipFill>
                <a:blip r:embed="rId5"/>
                <a:stretch>
                  <a:fillRect l="-12500" r="-125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330CF2C-3C74-4957-B041-AA7FD0C0B60A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>
            <a:off x="3711054" y="4094798"/>
            <a:ext cx="1287870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CA88437-B8C7-4DF4-9F4B-BCC52250CC44}"/>
              </a:ext>
            </a:extLst>
          </p:cNvPr>
          <p:cNvSpPr txBox="1"/>
          <p:nvPr/>
        </p:nvSpPr>
        <p:spPr>
          <a:xfrm>
            <a:off x="6146785" y="2521107"/>
            <a:ext cx="89436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83B0082-77F8-4D58-ACA0-598BCBE7D19A}"/>
              </a:ext>
            </a:extLst>
          </p:cNvPr>
          <p:cNvCxnSpPr>
            <a:cxnSpLocks/>
            <a:stCxn id="56" idx="1"/>
            <a:endCxn id="59" idx="4"/>
          </p:cNvCxnSpPr>
          <p:nvPr/>
        </p:nvCxnSpPr>
        <p:spPr>
          <a:xfrm rot="10800000">
            <a:off x="5705825" y="2409619"/>
            <a:ext cx="440960" cy="19228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B1C6B9A-B797-458E-9553-D437F222A554}"/>
              </a:ext>
            </a:extLst>
          </p:cNvPr>
          <p:cNvSpPr/>
          <p:nvPr/>
        </p:nvSpPr>
        <p:spPr>
          <a:xfrm>
            <a:off x="5663087" y="232037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2025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900759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 중 하나는 병렬처리다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이전 시각에 계산한 결과를 이용하여 순서대로 계산하기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계산을 시간방향으로 병렬계산하기란 기본적으로 불가능하다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딥러닝 학습이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병렬계산환경에서 이뤄진다는 점을 생각할 때 큰 병목이다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이것의 해결방안을 제안한 연구 중 트랜스포머 기법이 유명하다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기술을 이용해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구성하는 것이 핵심이다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시계열 데이터 내에서 각 원소가 다른 원소들과 어떻게 관련되는지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살펴보자는 취지다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보았던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어텐션에서는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서로 다른 시계열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hs_enc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hs_dec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대응관계를 구했으나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두 입력선이 하나의 시계열 데이터로부터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대신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독립적으로 처리하는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완전연결계층 신경망을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3228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시각화한 그림</a:t>
            </a:r>
          </a:p>
        </p:txBody>
      </p:sp>
      <p:pic>
        <p:nvPicPr>
          <p:cNvPr id="7195" name="그림 7194">
            <a:extLst>
              <a:ext uri="{FF2B5EF4-FFF2-40B4-BE49-F238E27FC236}">
                <a16:creationId xmlns:a16="http://schemas.microsoft.com/office/drawing/2014/main" id="{25CD83C4-9CEA-45CB-AC67-7EA56A9F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1" t="26433" r="32644" b="43099"/>
          <a:stretch/>
        </p:blipFill>
        <p:spPr>
          <a:xfrm>
            <a:off x="1463841" y="1620404"/>
            <a:ext cx="3589422" cy="36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053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75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쓰기와 읽기를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새로 등장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5163D8CA-336B-455C-AF14-427C0480FD9C}"/>
              </a:ext>
            </a:extLst>
          </p:cNvPr>
          <p:cNvGrpSpPr/>
          <p:nvPr/>
        </p:nvGrpSpPr>
        <p:grpSpPr>
          <a:xfrm>
            <a:off x="1122948" y="1911270"/>
            <a:ext cx="6565232" cy="4440035"/>
            <a:chOff x="657726" y="2111796"/>
            <a:chExt cx="6565232" cy="4440035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287254-5984-48EB-A101-AA4EFB638B86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1592323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8DD5546-5751-4E5C-AF32-98A45E40DCDF}"/>
                </a:ext>
              </a:extLst>
            </p:cNvPr>
            <p:cNvSpPr/>
            <p:nvPr/>
          </p:nvSpPr>
          <p:spPr>
            <a:xfrm>
              <a:off x="1151859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C934DA-B5B5-4610-A41B-2306031C11D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592323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336F3B7-16BE-47A1-AAAC-4D8849ED9B72}"/>
                </a:ext>
              </a:extLst>
            </p:cNvPr>
            <p:cNvCxnSpPr>
              <a:cxnSpLocks/>
              <a:stCxn id="65" idx="2"/>
              <a:endCxn id="48" idx="0"/>
            </p:cNvCxnSpPr>
            <p:nvPr/>
          </p:nvCxnSpPr>
          <p:spPr>
            <a:xfrm>
              <a:off x="6212840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458D05E-1118-4AAC-9228-E1CB598B29D0}"/>
                </a:ext>
              </a:extLst>
            </p:cNvPr>
            <p:cNvSpPr/>
            <p:nvPr/>
          </p:nvSpPr>
          <p:spPr>
            <a:xfrm>
              <a:off x="5772376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6D3FA61-DA49-4C1A-87C7-CAED12F9BEF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212840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9724DB5-4D33-4F3B-BAF6-C89EE6E3FF80}"/>
                </a:ext>
              </a:extLst>
            </p:cNvPr>
            <p:cNvSpPr/>
            <p:nvPr/>
          </p:nvSpPr>
          <p:spPr>
            <a:xfrm>
              <a:off x="1151859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AE3DD2F-D864-4B32-B937-5838E21B1C02}"/>
                </a:ext>
              </a:extLst>
            </p:cNvPr>
            <p:cNvSpPr/>
            <p:nvPr/>
          </p:nvSpPr>
          <p:spPr>
            <a:xfrm>
              <a:off x="1948527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5BA5DAE-F4FB-44D5-866D-DDE9AE35A52D}"/>
                </a:ext>
              </a:extLst>
            </p:cNvPr>
            <p:cNvSpPr/>
            <p:nvPr/>
          </p:nvSpPr>
          <p:spPr>
            <a:xfrm>
              <a:off x="1949343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B110269-6FB7-426D-A606-8227FB813847}"/>
                </a:ext>
              </a:extLst>
            </p:cNvPr>
            <p:cNvCxnSpPr>
              <a:cxnSpLocks/>
              <a:stCxn id="58" idx="6"/>
              <a:endCxn id="70" idx="2"/>
            </p:cNvCxnSpPr>
            <p:nvPr/>
          </p:nvCxnSpPr>
          <p:spPr>
            <a:xfrm flipV="1">
              <a:off x="2034819" y="4272816"/>
              <a:ext cx="3737782" cy="245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D50FEFC-2A1D-4265-9D79-20A4A07B7D85}"/>
                </a:ext>
              </a:extLst>
            </p:cNvPr>
            <p:cNvCxnSpPr>
              <a:cxnSpLocks/>
              <a:stCxn id="55" idx="6"/>
              <a:endCxn id="69" idx="2"/>
            </p:cNvCxnSpPr>
            <p:nvPr/>
          </p:nvCxnSpPr>
          <p:spPr>
            <a:xfrm flipV="1">
              <a:off x="2034003" y="4461802"/>
              <a:ext cx="3737782" cy="24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9C8C549C-ABE6-401D-8C7E-FA6534C535D4}"/>
                </a:ext>
              </a:extLst>
            </p:cNvPr>
            <p:cNvCxnSpPr>
              <a:cxnSpLocks/>
              <a:stCxn id="55" idx="6"/>
              <a:endCxn id="87" idx="2"/>
            </p:cNvCxnSpPr>
            <p:nvPr/>
          </p:nvCxnSpPr>
          <p:spPr>
            <a:xfrm flipH="1" flipV="1">
              <a:off x="1592323" y="3797454"/>
              <a:ext cx="441680" cy="666803"/>
            </a:xfrm>
            <a:prstGeom prst="bentConnector4">
              <a:avLst>
                <a:gd name="adj1" fmla="val -24517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36F24F-BEFB-4679-ADD9-043DDA967068}"/>
                </a:ext>
              </a:extLst>
            </p:cNvPr>
            <p:cNvSpPr/>
            <p:nvPr/>
          </p:nvSpPr>
          <p:spPr>
            <a:xfrm>
              <a:off x="1151268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FC3B331-43AC-4DAC-8DB5-B2406B4397C9}"/>
                </a:ext>
              </a:extLst>
            </p:cNvPr>
            <p:cNvSpPr/>
            <p:nvPr/>
          </p:nvSpPr>
          <p:spPr>
            <a:xfrm>
              <a:off x="1152084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488C478-1AE3-405A-94D0-BB036E944A72}"/>
                </a:ext>
              </a:extLst>
            </p:cNvPr>
            <p:cNvSpPr/>
            <p:nvPr/>
          </p:nvSpPr>
          <p:spPr>
            <a:xfrm>
              <a:off x="5772376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C8370B8-AED9-4486-A528-63302699E61E}"/>
                </a:ext>
              </a:extLst>
            </p:cNvPr>
            <p:cNvSpPr/>
            <p:nvPr/>
          </p:nvSpPr>
          <p:spPr>
            <a:xfrm>
              <a:off x="6569045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CA8668C-742F-4D9E-BAE8-E4295B0425F7}"/>
                </a:ext>
              </a:extLst>
            </p:cNvPr>
            <p:cNvSpPr/>
            <p:nvPr/>
          </p:nvSpPr>
          <p:spPr>
            <a:xfrm>
              <a:off x="6569860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79131439-0B5A-4FA6-A91F-E9412A9E7733}"/>
                </a:ext>
              </a:extLst>
            </p:cNvPr>
            <p:cNvCxnSpPr>
              <a:cxnSpLocks/>
              <a:stCxn id="66" idx="6"/>
              <a:endCxn id="95" idx="2"/>
            </p:cNvCxnSpPr>
            <p:nvPr/>
          </p:nvCxnSpPr>
          <p:spPr>
            <a:xfrm flipH="1" flipV="1">
              <a:off x="6212840" y="3797454"/>
              <a:ext cx="441681" cy="666803"/>
            </a:xfrm>
            <a:prstGeom prst="bentConnector4">
              <a:avLst>
                <a:gd name="adj1" fmla="val -26333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25F8A1-3CA4-4DB6-A824-9DBA6741DCCE}"/>
                </a:ext>
              </a:extLst>
            </p:cNvPr>
            <p:cNvSpPr/>
            <p:nvPr/>
          </p:nvSpPr>
          <p:spPr>
            <a:xfrm>
              <a:off x="5771785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BFEE85A-F1CE-4142-888F-A7B42F264354}"/>
                </a:ext>
              </a:extLst>
            </p:cNvPr>
            <p:cNvSpPr/>
            <p:nvPr/>
          </p:nvSpPr>
          <p:spPr>
            <a:xfrm>
              <a:off x="5772601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F6E9BF-7B18-4130-98C7-459DCAE4A9D4}"/>
                </a:ext>
              </a:extLst>
            </p:cNvPr>
            <p:cNvSpPr txBox="1"/>
            <p:nvPr/>
          </p:nvSpPr>
          <p:spPr>
            <a:xfrm>
              <a:off x="1292875" y="6297915"/>
              <a:ext cx="6543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EDFD5347-4A2D-4D38-BB61-D62DA96FF4DF}"/>
                </a:ext>
              </a:extLst>
            </p:cNvPr>
            <p:cNvSpPr/>
            <p:nvPr/>
          </p:nvSpPr>
          <p:spPr>
            <a:xfrm>
              <a:off x="1151859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A39BE2F-D14B-4DF2-A896-FA3FC2694A55}"/>
                </a:ext>
              </a:extLst>
            </p:cNvPr>
            <p:cNvSpPr/>
            <p:nvPr/>
          </p:nvSpPr>
          <p:spPr>
            <a:xfrm>
              <a:off x="1151268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8064EA-828F-4110-9D63-EB5FA53D6EDD}"/>
                </a:ext>
              </a:extLst>
            </p:cNvPr>
            <p:cNvSpPr/>
            <p:nvPr/>
          </p:nvSpPr>
          <p:spPr>
            <a:xfrm>
              <a:off x="1152084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B879B37B-B4D0-42A6-ACBE-EB9F522EC93D}"/>
                </a:ext>
              </a:extLst>
            </p:cNvPr>
            <p:cNvSpPr/>
            <p:nvPr/>
          </p:nvSpPr>
          <p:spPr>
            <a:xfrm>
              <a:off x="5772376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3D7E0F8-97DE-4FE4-A5C0-996EDE96EF56}"/>
                </a:ext>
              </a:extLst>
            </p:cNvPr>
            <p:cNvSpPr/>
            <p:nvPr/>
          </p:nvSpPr>
          <p:spPr>
            <a:xfrm>
              <a:off x="5771785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EEBDB9E-39DF-4013-AE56-FC3C64DCD7AC}"/>
                </a:ext>
              </a:extLst>
            </p:cNvPr>
            <p:cNvSpPr/>
            <p:nvPr/>
          </p:nvSpPr>
          <p:spPr>
            <a:xfrm>
              <a:off x="5772601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F0A84BE-EBA4-42C8-B3C2-81317F5610A1}"/>
                </a:ext>
              </a:extLst>
            </p:cNvPr>
            <p:cNvSpPr/>
            <p:nvPr/>
          </p:nvSpPr>
          <p:spPr>
            <a:xfrm>
              <a:off x="1148250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000081D-C64C-42B2-8718-926B4989B78F}"/>
                </a:ext>
              </a:extLst>
            </p:cNvPr>
            <p:cNvSpPr/>
            <p:nvPr/>
          </p:nvSpPr>
          <p:spPr>
            <a:xfrm>
              <a:off x="1147659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28BBBD7-C6F1-4201-99DB-C2DD2A19D436}"/>
                </a:ext>
              </a:extLst>
            </p:cNvPr>
            <p:cNvSpPr/>
            <p:nvPr/>
          </p:nvSpPr>
          <p:spPr>
            <a:xfrm>
              <a:off x="1148475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A2ADBD73-AC49-404C-A977-6C69520FE4B9}"/>
                </a:ext>
              </a:extLst>
            </p:cNvPr>
            <p:cNvSpPr/>
            <p:nvPr/>
          </p:nvSpPr>
          <p:spPr>
            <a:xfrm>
              <a:off x="5768767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06B7E27-647E-439C-88B5-0B47DCC887CE}"/>
                </a:ext>
              </a:extLst>
            </p:cNvPr>
            <p:cNvSpPr/>
            <p:nvPr/>
          </p:nvSpPr>
          <p:spPr>
            <a:xfrm>
              <a:off x="5768176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CFE3ECB-4279-4078-9ADC-CAB066EC2295}"/>
                </a:ext>
              </a:extLst>
            </p:cNvPr>
            <p:cNvSpPr/>
            <p:nvPr/>
          </p:nvSpPr>
          <p:spPr>
            <a:xfrm>
              <a:off x="5768992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74C58C25-DF11-4A50-B3E9-199143741D1C}"/>
                </a:ext>
              </a:extLst>
            </p:cNvPr>
            <p:cNvSpPr/>
            <p:nvPr/>
          </p:nvSpPr>
          <p:spPr>
            <a:xfrm>
              <a:off x="2543511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Write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FBAF3BBE-055A-4BF6-AA18-902E03F46E3F}"/>
                </a:ext>
              </a:extLst>
            </p:cNvPr>
            <p:cNvSpPr/>
            <p:nvPr/>
          </p:nvSpPr>
          <p:spPr>
            <a:xfrm>
              <a:off x="4348249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Read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B6DBA2FC-E4D5-45DB-AD14-6A9E0A9571AA}"/>
                </a:ext>
              </a:extLst>
            </p:cNvPr>
            <p:cNvCxnSpPr>
              <a:cxnSpLocks/>
              <a:stCxn id="55" idx="6"/>
              <a:endCxn id="110" idx="0"/>
            </p:cNvCxnSpPr>
            <p:nvPr/>
          </p:nvCxnSpPr>
          <p:spPr>
            <a:xfrm>
              <a:off x="2034003" y="4464257"/>
              <a:ext cx="949972" cy="3751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314E1FA1-2CB1-4BAB-975B-64DE29A59B5C}"/>
                </a:ext>
              </a:extLst>
            </p:cNvPr>
            <p:cNvCxnSpPr>
              <a:cxnSpLocks/>
            </p:cNvCxnSpPr>
            <p:nvPr/>
          </p:nvCxnSpPr>
          <p:spPr>
            <a:xfrm>
              <a:off x="6650510" y="4271778"/>
              <a:ext cx="44325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E0237E6-9C09-4896-B2C2-05CD7F9E6F21}"/>
                </a:ext>
              </a:extLst>
            </p:cNvPr>
            <p:cNvCxnSpPr>
              <a:cxnSpLocks/>
            </p:cNvCxnSpPr>
            <p:nvPr/>
          </p:nvCxnSpPr>
          <p:spPr>
            <a:xfrm>
              <a:off x="6649694" y="4464777"/>
              <a:ext cx="44407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90A1ACD-9227-4AB3-A413-D5F6371BFBB8}"/>
                </a:ext>
              </a:extLst>
            </p:cNvPr>
            <p:cNvSpPr/>
            <p:nvPr/>
          </p:nvSpPr>
          <p:spPr>
            <a:xfrm>
              <a:off x="6023740" y="4417180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D817B568-BCC0-40D4-A683-21B329F0DE07}"/>
                </a:ext>
              </a:extLst>
            </p:cNvPr>
            <p:cNvCxnSpPr>
              <a:cxnSpLocks/>
              <a:stCxn id="111" idx="3"/>
              <a:endCxn id="119" idx="4"/>
            </p:cNvCxnSpPr>
            <p:nvPr/>
          </p:nvCxnSpPr>
          <p:spPr>
            <a:xfrm flipV="1">
              <a:off x="5229176" y="4506421"/>
              <a:ext cx="837302" cy="4765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DF0B7122-7659-409B-BE73-2F1D39CC52CC}"/>
                </a:ext>
              </a:extLst>
            </p:cNvPr>
            <p:cNvGrpSpPr/>
            <p:nvPr/>
          </p:nvGrpSpPr>
          <p:grpSpPr>
            <a:xfrm>
              <a:off x="3248889" y="5556546"/>
              <a:ext cx="1161047" cy="962118"/>
              <a:chOff x="3248889" y="5556546"/>
              <a:chExt cx="1161047" cy="96211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D490183-B7B0-4377-85B5-4912708B0A42}"/>
                  </a:ext>
                </a:extLst>
              </p:cNvPr>
              <p:cNvGrpSpPr/>
              <p:nvPr/>
            </p:nvGrpSpPr>
            <p:grpSpPr>
              <a:xfrm>
                <a:off x="3248889" y="5556546"/>
                <a:ext cx="1161047" cy="246221"/>
                <a:chOff x="801370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658B020E-48CE-4DD7-A204-40C9D4A146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84E6C36A-28D8-4289-A7F4-BD0CF7232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58791823-19C7-46FB-8D6F-8629B376970B}"/>
                    </a:ext>
                  </a:extLst>
                </p:cNvPr>
                <p:cNvSpPr/>
                <p:nvPr/>
              </p:nvSpPr>
              <p:spPr>
                <a:xfrm>
                  <a:off x="82252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2D8C24ED-763A-445F-B800-4A7842441C06}"/>
                    </a:ext>
                  </a:extLst>
                </p:cNvPr>
                <p:cNvSpPr/>
                <p:nvPr/>
              </p:nvSpPr>
              <p:spPr>
                <a:xfrm>
                  <a:off x="84297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9ED6561-07CF-45DD-83B7-59933C5AFCE4}"/>
                    </a:ext>
                  </a:extLst>
                </p:cNvPr>
                <p:cNvSpPr/>
                <p:nvPr/>
              </p:nvSpPr>
              <p:spPr>
                <a:xfrm>
                  <a:off x="863432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7E63A3EF-C6BA-4617-BF34-854772D674BD}"/>
                    </a:ext>
                  </a:extLst>
                </p:cNvPr>
                <p:cNvSpPr/>
                <p:nvPr/>
              </p:nvSpPr>
              <p:spPr>
                <a:xfrm>
                  <a:off x="8838860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4E533011-C4B2-4FAC-B260-7FA961564A22}"/>
                  </a:ext>
                </a:extLst>
              </p:cNvPr>
              <p:cNvGrpSpPr/>
              <p:nvPr/>
            </p:nvGrpSpPr>
            <p:grpSpPr>
              <a:xfrm>
                <a:off x="3248889" y="5795178"/>
                <a:ext cx="1161047" cy="246221"/>
                <a:chOff x="917315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9973306-B5E0-47BE-B334-AAD10EA34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8" name="TextBox 167">
                      <a:extLst>
                        <a:ext uri="{FF2B5EF4-FFF2-40B4-BE49-F238E27FC236}">
                          <a16:creationId xmlns:a16="http://schemas.microsoft.com/office/drawing/2014/main" id="{655CDA7D-843A-4675-B81E-714C4724C7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C3C4CB4F-043D-4130-9DD4-32FB7C84BF5E}"/>
                    </a:ext>
                  </a:extLst>
                </p:cNvPr>
                <p:cNvSpPr/>
                <p:nvPr/>
              </p:nvSpPr>
              <p:spPr>
                <a:xfrm>
                  <a:off x="938470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F733E023-742E-4498-B0DB-1230E697F01E}"/>
                    </a:ext>
                  </a:extLst>
                </p:cNvPr>
                <p:cNvSpPr/>
                <p:nvPr/>
              </p:nvSpPr>
              <p:spPr>
                <a:xfrm>
                  <a:off x="958924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745554B8-2CEF-46DE-A44C-842D0BCDF2FD}"/>
                    </a:ext>
                  </a:extLst>
                </p:cNvPr>
                <p:cNvSpPr/>
                <p:nvPr/>
              </p:nvSpPr>
              <p:spPr>
                <a:xfrm>
                  <a:off x="9793779" y="1659485"/>
                  <a:ext cx="128338" cy="12833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30DEC9A6-9FB3-469F-AC7E-ECF032A9FF81}"/>
                    </a:ext>
                  </a:extLst>
                </p:cNvPr>
                <p:cNvSpPr/>
                <p:nvPr/>
              </p:nvSpPr>
              <p:spPr>
                <a:xfrm>
                  <a:off x="999831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74CD3353-30C3-4200-B640-65505D11B7DC}"/>
                  </a:ext>
                </a:extLst>
              </p:cNvPr>
              <p:cNvGrpSpPr/>
              <p:nvPr/>
            </p:nvGrpSpPr>
            <p:grpSpPr>
              <a:xfrm>
                <a:off x="3248889" y="6033811"/>
                <a:ext cx="1161047" cy="246221"/>
                <a:chOff x="1033261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21B71F66-3E54-4DCA-B05F-1BC98D35CD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4D869331-7309-4573-AE5D-5C13A05512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47AE085B-11AE-480B-8C5C-7CB630FA8AD7}"/>
                    </a:ext>
                  </a:extLst>
                </p:cNvPr>
                <p:cNvSpPr/>
                <p:nvPr/>
              </p:nvSpPr>
              <p:spPr>
                <a:xfrm>
                  <a:off x="10544164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45586606-CB73-43B8-8129-6687B9903B37}"/>
                    </a:ext>
                  </a:extLst>
                </p:cNvPr>
                <p:cNvSpPr/>
                <p:nvPr/>
              </p:nvSpPr>
              <p:spPr>
                <a:xfrm>
                  <a:off x="1074869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4A70EC01-5897-49E9-AD2C-FBA518A57B86}"/>
                    </a:ext>
                  </a:extLst>
                </p:cNvPr>
                <p:cNvSpPr/>
                <p:nvPr/>
              </p:nvSpPr>
              <p:spPr>
                <a:xfrm>
                  <a:off x="1095323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848A8B5-7FAD-4EB2-ACB1-AF567DA776CE}"/>
                    </a:ext>
                  </a:extLst>
                </p:cNvPr>
                <p:cNvSpPr/>
                <p:nvPr/>
              </p:nvSpPr>
              <p:spPr>
                <a:xfrm>
                  <a:off x="11157770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2A1D5E1A-4036-4DFA-8B59-04A47F6E45DA}"/>
                  </a:ext>
                </a:extLst>
              </p:cNvPr>
              <p:cNvGrpSpPr/>
              <p:nvPr/>
            </p:nvGrpSpPr>
            <p:grpSpPr>
              <a:xfrm>
                <a:off x="3248889" y="6272443"/>
                <a:ext cx="1161047" cy="246221"/>
                <a:chOff x="1149206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C96573A-3C90-4373-926A-3ADA0BB44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F91FA0D1-F982-4B68-B394-4AB3905045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772F46DB-5A2E-4828-A591-105B38F3B9F3}"/>
                    </a:ext>
                  </a:extLst>
                </p:cNvPr>
                <p:cNvSpPr/>
                <p:nvPr/>
              </p:nvSpPr>
              <p:spPr>
                <a:xfrm>
                  <a:off x="1170361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A61409A3-1D67-4639-BC86-38DE16CEFEFB}"/>
                    </a:ext>
                  </a:extLst>
                </p:cNvPr>
                <p:cNvSpPr/>
                <p:nvPr/>
              </p:nvSpPr>
              <p:spPr>
                <a:xfrm>
                  <a:off x="119081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F220A67-9525-40A5-89A9-2890958E2961}"/>
                    </a:ext>
                  </a:extLst>
                </p:cNvPr>
                <p:cNvSpPr/>
                <p:nvPr/>
              </p:nvSpPr>
              <p:spPr>
                <a:xfrm>
                  <a:off x="121126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7CF9B9B8-6439-4657-A5D2-8E6F6A5D04C7}"/>
                    </a:ext>
                  </a:extLst>
                </p:cNvPr>
                <p:cNvSpPr/>
                <p:nvPr/>
              </p:nvSpPr>
              <p:spPr>
                <a:xfrm>
                  <a:off x="1231722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/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ko-KR" alt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메</m:t>
                      </m:r>
                    </m:oMath>
                  </a14:m>
                  <a:r>
                    <a:rPr lang="ko-KR" altLang="en-US" sz="1200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모리</a:t>
                  </a: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7647" t="-26667" r="-22059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연결선: 꺾임 148">
              <a:extLst>
                <a:ext uri="{FF2B5EF4-FFF2-40B4-BE49-F238E27FC236}">
                  <a16:creationId xmlns:a16="http://schemas.microsoft.com/office/drawing/2014/main" id="{79718E3A-84F4-47EB-9EE3-B2DA82A541C1}"/>
                </a:ext>
              </a:extLst>
            </p:cNvPr>
            <p:cNvCxnSpPr>
              <a:cxnSpLocks/>
              <a:stCxn id="110" idx="2"/>
              <a:endCxn id="153" idx="2"/>
            </p:cNvCxnSpPr>
            <p:nvPr/>
          </p:nvCxnSpPr>
          <p:spPr>
            <a:xfrm rot="16200000" flipH="1">
              <a:off x="2700296" y="5410180"/>
              <a:ext cx="914897" cy="347539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8F70E51-328C-4DCD-A799-F207083D51DD}"/>
                </a:ext>
              </a:extLst>
            </p:cNvPr>
            <p:cNvSpPr/>
            <p:nvPr/>
          </p:nvSpPr>
          <p:spPr>
            <a:xfrm>
              <a:off x="3331514" y="599677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CC0C099F-67AF-4871-9277-AB8A9CBAAD05}"/>
                </a:ext>
              </a:extLst>
            </p:cNvPr>
            <p:cNvSpPr/>
            <p:nvPr/>
          </p:nvSpPr>
          <p:spPr>
            <a:xfrm>
              <a:off x="4226173" y="598245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5599C1D9-2589-498F-A546-9E47315DBE18}"/>
                </a:ext>
              </a:extLst>
            </p:cNvPr>
            <p:cNvCxnSpPr>
              <a:cxnSpLocks/>
              <a:stCxn id="154" idx="6"/>
              <a:endCxn id="111" idx="2"/>
            </p:cNvCxnSpPr>
            <p:nvPr/>
          </p:nvCxnSpPr>
          <p:spPr>
            <a:xfrm flipV="1">
              <a:off x="4311649" y="5126502"/>
              <a:ext cx="477064" cy="90057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E51DE34-0C12-4D31-9351-DA0BB57A5E1C}"/>
                </a:ext>
              </a:extLst>
            </p:cNvPr>
            <p:cNvCxnSpPr>
              <a:cxnSpLocks/>
            </p:cNvCxnSpPr>
            <p:nvPr/>
          </p:nvCxnSpPr>
          <p:spPr>
            <a:xfrm>
              <a:off x="6951298" y="4272812"/>
              <a:ext cx="2716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F5EEADE5-7614-4124-9F67-64F57698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482" y="4461800"/>
              <a:ext cx="27247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683DC116-5949-4D47-96D5-78FCB70C1C04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27281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BFEA4B96-9483-4FB9-8AE6-145BCF5D410D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457789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19E5697B-F002-4E87-96EE-B12EBB466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4269961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7043F3EE-EB86-4C64-A9FC-68863A923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78" y="4460550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893CDF9-3490-4F7B-B22D-21E781558EF2}"/>
                </a:ext>
              </a:extLst>
            </p:cNvPr>
            <p:cNvSpPr txBox="1"/>
            <p:nvPr/>
          </p:nvSpPr>
          <p:spPr>
            <a:xfrm>
              <a:off x="5915720" y="6297915"/>
              <a:ext cx="7889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D181BBA-A7AA-4B74-8943-3EEA8F751C52}"/>
                </a:ext>
              </a:extLst>
            </p:cNvPr>
            <p:cNvSpPr txBox="1"/>
            <p:nvPr/>
          </p:nvSpPr>
          <p:spPr>
            <a:xfrm>
              <a:off x="1292875" y="2111796"/>
              <a:ext cx="7585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3F42B1E-F0E5-478F-827D-D1307C81E681}"/>
                </a:ext>
              </a:extLst>
            </p:cNvPr>
            <p:cNvSpPr txBox="1"/>
            <p:nvPr/>
          </p:nvSpPr>
          <p:spPr>
            <a:xfrm>
              <a:off x="5915720" y="2111796"/>
              <a:ext cx="893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C9DEF2B9-DCCA-4396-A28B-535C4EDF68A6}"/>
                </a:ext>
              </a:extLst>
            </p:cNvPr>
            <p:cNvCxnSpPr>
              <a:cxnSpLocks/>
              <a:stCxn id="103" idx="2"/>
              <a:endCxn id="87" idx="0"/>
            </p:cNvCxnSpPr>
            <p:nvPr/>
          </p:nvCxnSpPr>
          <p:spPr>
            <a:xfrm>
              <a:off x="1588714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72BCB8A9-B80A-4C5A-9219-CD39BE2348BD}"/>
                </a:ext>
              </a:extLst>
            </p:cNvPr>
            <p:cNvCxnSpPr>
              <a:cxnSpLocks/>
              <a:stCxn id="106" idx="2"/>
              <a:endCxn id="95" idx="0"/>
            </p:cNvCxnSpPr>
            <p:nvPr/>
          </p:nvCxnSpPr>
          <p:spPr>
            <a:xfrm>
              <a:off x="6209231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9D801BA8-3337-4A67-8593-9DF63357207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2948" y="2357208"/>
              <a:ext cx="6283" cy="436216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132F95FF-1D8F-48ED-8D9E-8CF6154A1650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1581667" y="2349521"/>
              <a:ext cx="7047" cy="44390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6ADAA6E-FD94-4141-A128-E0A4110D7369}"/>
                </a:ext>
              </a:extLst>
            </p:cNvPr>
            <p:cNvSpPr/>
            <p:nvPr/>
          </p:nvSpPr>
          <p:spPr>
            <a:xfrm>
              <a:off x="1380236" y="4413793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9F97ED74-A240-4865-A34A-27FA667B27F7}"/>
                </a:ext>
              </a:extLst>
            </p:cNvPr>
            <p:cNvCxnSpPr>
              <a:cxnSpLocks/>
              <a:endCxn id="183" idx="4"/>
            </p:cNvCxnSpPr>
            <p:nvPr/>
          </p:nvCxnSpPr>
          <p:spPr>
            <a:xfrm flipV="1">
              <a:off x="813162" y="4503034"/>
              <a:ext cx="609812" cy="436588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EC15AEAD-0515-4323-8EE8-291FB8673E35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93962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48063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460485" y="1028520"/>
            <a:ext cx="918648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메모리를 통한 확장을 통해 성능을 끌어올릴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내부 상태를 활용해 시계열 데이터를 기억할 수 있었으나 길이가 고정이다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이에  채워 넣을 수 있는 정보량이 제한적이어서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기적장치를 두고 필요한 정보를 거기에 적절히 기록하는 방안을 찾아낸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통해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조작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필요한 정보를 메모리에 쓰고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그 메모리로부터 필요한 정보를 읽거나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해서 컴퓨터의 메모리 조작을 신경망에서도 재현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이것에 대한 연구 중 유명한 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흐름에서 중요한 것이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정보를 처리하는 모듈로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컨트롤러에서 바깥에 있는 메모리에서 정보를 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신경망에서 계산하고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생각해보면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외부 메모리를 읽고 쓰면서 시계열 데이터를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메모리 조작을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 가능한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계산으로 구축했다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메모리 조작 순서도 데이터로부터 학습이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컨트롤러를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받아서 필요한 정보를 메모리에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그런다음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메모리로부터 중요한 정보를 읽어 들여 다음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02490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59811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어떻게 메모리를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조작하냐고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지금까지 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입력으로 주어진 질의 벡터와 비슷한 벡터를 메모리에서 찾아낸다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이전 시각에서 주목한 메모리의 위치를 기준으로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전후로 이동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시프트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용도로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읽어 나가는 컴퓨터 특유의 움직임을 재현했다고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96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61365" y="274240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61365" y="558253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7490510" y="3033915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02" idx="6"/>
            <a:endCxn id="2" idx="1"/>
          </p:cNvCxnSpPr>
          <p:nvPr/>
        </p:nvCxnSpPr>
        <p:spPr>
          <a:xfrm>
            <a:off x="6161516" y="3150219"/>
            <a:ext cx="1328994" cy="4550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8347574" y="1958918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2195660" y="2346942"/>
            <a:ext cx="1933664" cy="241708"/>
            <a:chOff x="903518" y="2618852"/>
            <a:chExt cx="1933664" cy="24170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2195660" y="2588650"/>
            <a:ext cx="1933664" cy="241708"/>
            <a:chOff x="903518" y="2618852"/>
            <a:chExt cx="1933664" cy="24170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2195660" y="2830358"/>
            <a:ext cx="1933664" cy="241708"/>
            <a:chOff x="903518" y="2618852"/>
            <a:chExt cx="1933664" cy="241708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2195660" y="3072066"/>
            <a:ext cx="1933664" cy="241708"/>
            <a:chOff x="903518" y="2618852"/>
            <a:chExt cx="1933664" cy="241708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2195660" y="3313774"/>
            <a:ext cx="1933664" cy="241708"/>
            <a:chOff x="903518" y="2618852"/>
            <a:chExt cx="1933664" cy="24170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2195660" y="3555482"/>
            <a:ext cx="1933664" cy="241708"/>
            <a:chOff x="903518" y="2618852"/>
            <a:chExt cx="1933664" cy="241708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2195660" y="3797190"/>
            <a:ext cx="1933664" cy="241708"/>
            <a:chOff x="903518" y="2618852"/>
            <a:chExt cx="1933664" cy="241708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2" name="타원 201">
            <a:extLst>
              <a:ext uri="{FF2B5EF4-FFF2-40B4-BE49-F238E27FC236}">
                <a16:creationId xmlns:a16="http://schemas.microsoft.com/office/drawing/2014/main" id="{7E2E9C6C-41A7-4A8D-A8B8-992F962CE068}"/>
              </a:ext>
            </a:extLst>
          </p:cNvPr>
          <p:cNvSpPr/>
          <p:nvPr/>
        </p:nvSpPr>
        <p:spPr>
          <a:xfrm>
            <a:off x="5227622" y="2683272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964D7E-EDDD-49AF-96EA-4A3CD25CDC20}"/>
              </a:ext>
            </a:extLst>
          </p:cNvPr>
          <p:cNvSpPr txBox="1"/>
          <p:nvPr/>
        </p:nvSpPr>
        <p:spPr>
          <a:xfrm>
            <a:off x="5426168" y="298094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500DD-543A-455E-A3A5-697D60998BB1}"/>
              </a:ext>
            </a:extLst>
          </p:cNvPr>
          <p:cNvGrpSpPr/>
          <p:nvPr/>
        </p:nvGrpSpPr>
        <p:grpSpPr>
          <a:xfrm flipH="1">
            <a:off x="4127254" y="2446114"/>
            <a:ext cx="1100368" cy="1450248"/>
            <a:chOff x="4496152" y="3597884"/>
            <a:chExt cx="1100368" cy="1450248"/>
          </a:xfrm>
        </p:grpSpPr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14587110-2A9C-4994-821A-EB7C31631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597884"/>
              <a:ext cx="1100368" cy="70865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A056DA4F-2DE9-4F37-A3AC-1053846CE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839592"/>
              <a:ext cx="1100368" cy="46694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9B0530AB-6659-489F-841D-60E2243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4081300"/>
              <a:ext cx="1100368" cy="22523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26927F63-C08E-4E41-A9CC-C6994702D3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1646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6A40589B-48B3-40BF-A54F-3537EC3177E7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25817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65FA745A-2C6E-4CC4-98A6-B98438CF64A0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49988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277E4373-6606-4F59-9ACD-438D303A0B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741593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3058944" y="131659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 flipH="1">
            <a:off x="1930919" y="2467796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F0D6EBF-7CA9-4248-A8C8-DDD0CDEC422D}"/>
              </a:ext>
            </a:extLst>
          </p:cNvPr>
          <p:cNvGrpSpPr/>
          <p:nvPr/>
        </p:nvGrpSpPr>
        <p:grpSpPr>
          <a:xfrm>
            <a:off x="7490510" y="5614491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CE02D9-18D6-418E-AF8D-EE97E7C7EC20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81A377-CB01-42A1-8DC8-CD06058FB91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B7FECD5-16BB-426F-BFEB-8674B2AB3921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07B470C-F698-4E85-B916-F637B19C96E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1482824-0E26-47CC-A6A8-B60593DD3C9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F2C7107-2731-4F46-BC76-6FA5E178FA4B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6BD12A5-6F0B-43D3-9D85-4352EB6D934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0D24F60-61A4-487C-A70B-AE5078460C9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82FAA8EF-176E-4B83-87D9-7F3ED1DC1A50}"/>
              </a:ext>
            </a:extLst>
          </p:cNvPr>
          <p:cNvCxnSpPr>
            <a:cxnSpLocks/>
            <a:stCxn id="219" idx="1"/>
            <a:endCxn id="294" idx="6"/>
          </p:cNvCxnSpPr>
          <p:nvPr/>
        </p:nvCxnSpPr>
        <p:spPr>
          <a:xfrm flipH="1" flipV="1">
            <a:off x="6161516" y="5730795"/>
            <a:ext cx="1328994" cy="45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왼쪽 중괄호 227">
            <a:extLst>
              <a:ext uri="{FF2B5EF4-FFF2-40B4-BE49-F238E27FC236}">
                <a16:creationId xmlns:a16="http://schemas.microsoft.com/office/drawing/2014/main" id="{9C6D2120-FC6C-40FD-8D5B-D8ED90461B5E}"/>
              </a:ext>
            </a:extLst>
          </p:cNvPr>
          <p:cNvSpPr/>
          <p:nvPr/>
        </p:nvSpPr>
        <p:spPr>
          <a:xfrm rot="5400000">
            <a:off x="8347574" y="4539494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/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FCDE95F-2D21-4E21-B20C-1B329E465F65}"/>
              </a:ext>
            </a:extLst>
          </p:cNvPr>
          <p:cNvGrpSpPr/>
          <p:nvPr/>
        </p:nvGrpSpPr>
        <p:grpSpPr>
          <a:xfrm>
            <a:off x="2195660" y="492751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1E0BD1A-2D98-4E6B-A424-2D926CC16CD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A019123-78DE-423E-A0B9-4DAD54B2987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925083C-5BDF-49AF-9520-572903FFFC5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C5AF8ED-95A5-451D-8AD6-276CFD035E8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173CB39-B040-4AAC-869C-B0C9835AC841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FF78F49-CF03-422A-B1AA-09870FF8EEE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18E6C0-904C-4BFE-9FDC-861DA47A039E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F7750F-7133-41CB-9D8A-DB543DE7E2CD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8DAEF4F-01B8-4D46-BDEF-03EE736AE99C}"/>
              </a:ext>
            </a:extLst>
          </p:cNvPr>
          <p:cNvGrpSpPr/>
          <p:nvPr/>
        </p:nvGrpSpPr>
        <p:grpSpPr>
          <a:xfrm>
            <a:off x="2195660" y="516922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364295A-F7FA-46F3-87D3-409BE80286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71BDDCB-223D-417B-B9AA-5A06B5E4443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485CCD6-59CE-47C7-BDE5-48770E10B63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E495EB8-71BA-49E3-BA12-E082CADDD5F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86B4E32-EA07-4F49-A3F3-33E5BC8F127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5B06BF2-9BD4-4D9A-937D-666F85E490D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F13BD7E-E91E-4C32-B435-7034831C590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D6AD253F-186D-4A25-A23E-4A9DD9FE3F8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2DE02E-9A4B-491F-815C-DA8DE1B8D3E8}"/>
              </a:ext>
            </a:extLst>
          </p:cNvPr>
          <p:cNvGrpSpPr/>
          <p:nvPr/>
        </p:nvGrpSpPr>
        <p:grpSpPr>
          <a:xfrm>
            <a:off x="2195660" y="541093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66F0BFF-9B6A-4FA3-85FB-69E12169ED0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4D895C8-8396-4DFD-8E5D-AC51E9045B7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57C4A97-3AC7-4BFC-9D75-4A0769BE262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2CAE7A3-C8B1-46A8-A03C-40CF82DAD83A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031A464-4D9B-4B23-8A63-573C091779D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1DC67D-197D-43C1-B8EC-DCC53866CCD8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4A241C4-6A85-41EE-9861-9BF1C11B969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F738A1C-B6FE-41FC-B7DA-B004A5A7BB6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D95B7AC-CE82-44EF-94C4-8E55AABE1142}"/>
              </a:ext>
            </a:extLst>
          </p:cNvPr>
          <p:cNvGrpSpPr/>
          <p:nvPr/>
        </p:nvGrpSpPr>
        <p:grpSpPr>
          <a:xfrm>
            <a:off x="2195660" y="565264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D2C85D81-86D5-4C09-935E-B8CD042D55A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8BD9215-DF69-4322-BE4C-EF2FDE30FC6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C4920DE-FF87-40DB-9D20-FE9AC572F2AA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2D2D2C-598D-4175-B3D2-591408CC5A0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F632DE5-FA82-4ADA-B554-F024129CF14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99F73BD-388B-43C5-B126-09DCD6E6B33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F8902B-F5BF-4305-9390-B6F48312D1C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297BCA82-7E6D-480C-ADE8-99D4D1B4A861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E702FEB0-D705-41F2-85EE-41D1C30D266D}"/>
              </a:ext>
            </a:extLst>
          </p:cNvPr>
          <p:cNvGrpSpPr/>
          <p:nvPr/>
        </p:nvGrpSpPr>
        <p:grpSpPr>
          <a:xfrm>
            <a:off x="2195660" y="589435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704E7F-8D6D-4346-A27A-C4AB48CEE43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074A1347-8ABA-47EF-923D-82F30D7601BB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75E920-E783-4D55-B657-BF1F65FF410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985873E2-09C9-455C-AFC1-D9F4EA7C551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2D03C5B-8BE2-4BD6-BF2C-A0EAC15DB16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94A9947-EF04-4E22-B9E1-989ABC812B9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DB5A73A-CEDB-4EAE-A29E-9FB5F50A4CC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218E4F-56FA-4D9F-A14D-451384943662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CCDC8E1C-590C-4DF4-AC70-324D98704206}"/>
              </a:ext>
            </a:extLst>
          </p:cNvPr>
          <p:cNvGrpSpPr/>
          <p:nvPr/>
        </p:nvGrpSpPr>
        <p:grpSpPr>
          <a:xfrm>
            <a:off x="2195660" y="613605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0FD8FFE-4C6F-4B1B-A383-7D6336901D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D3F4D1F-1E6B-4629-9EA1-772101388BF4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23D2A3E-3A29-499C-BC73-C5477FC0B1A4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3618852-21D7-4522-B17B-C1C1132AC696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51BD945-4C3B-44D8-AB28-4189B695D6EB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045F67F-4520-47BB-BA07-D446E769CF03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1BDEE71-6EB4-4E16-9C62-BCFE17D6B25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C593E22-C950-4702-977D-E92C00D623C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1277122-AD99-437D-9B39-39EF4A31B410}"/>
              </a:ext>
            </a:extLst>
          </p:cNvPr>
          <p:cNvGrpSpPr/>
          <p:nvPr/>
        </p:nvGrpSpPr>
        <p:grpSpPr>
          <a:xfrm>
            <a:off x="2195660" y="637776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6DAA481-E350-4943-B7AC-E633A86C338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A5DF556-8E97-42CA-96D8-1F2DFFF3425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55EB1EA-A946-4284-B17B-338EF99FF13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85BE9BB-DDB0-4167-8E6F-D3349AD36F2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8B364BCA-745A-4174-9919-F9234E1DF1FC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E50FAA8-1153-4EE1-BA28-724F4189C8E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503B551-4257-4ED8-A9A9-334C39F9E03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BCAA103-96D3-483E-BC57-DE16A61A4FC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94" name="타원 293">
            <a:extLst>
              <a:ext uri="{FF2B5EF4-FFF2-40B4-BE49-F238E27FC236}">
                <a16:creationId xmlns:a16="http://schemas.microsoft.com/office/drawing/2014/main" id="{A1B0F1BB-8BFB-4E5B-99CF-D1FC3B2D3EC9}"/>
              </a:ext>
            </a:extLst>
          </p:cNvPr>
          <p:cNvSpPr/>
          <p:nvPr/>
        </p:nvSpPr>
        <p:spPr>
          <a:xfrm>
            <a:off x="5227622" y="5263848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65D580C-277B-44A2-A2BF-F19E30A24EA5}"/>
              </a:ext>
            </a:extLst>
          </p:cNvPr>
          <p:cNvSpPr txBox="1"/>
          <p:nvPr/>
        </p:nvSpPr>
        <p:spPr>
          <a:xfrm>
            <a:off x="5426168" y="556151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CC24EE73-459E-4C14-A289-95EFD206C280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026690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E72307DC-EE62-4617-955A-4FC9441A0305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268398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6EA3F55-B581-4515-96B7-11473B65C3A9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510106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B7E3F27-6982-4CE6-815F-D09FC02106B3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69F9F0A-93BE-4D73-91C4-21642204CB9A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1B34A57-53C8-4F5E-BA67-FECB4A2C2A0D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3B9FDB4D-414E-4CFA-959A-3CC012375174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/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왼쪽 중괄호 304">
            <a:extLst>
              <a:ext uri="{FF2B5EF4-FFF2-40B4-BE49-F238E27FC236}">
                <a16:creationId xmlns:a16="http://schemas.microsoft.com/office/drawing/2014/main" id="{353758CE-F7F4-4975-AE57-7766F553D1FA}"/>
              </a:ext>
            </a:extLst>
          </p:cNvPr>
          <p:cNvSpPr/>
          <p:nvPr/>
        </p:nvSpPr>
        <p:spPr>
          <a:xfrm rot="5400000">
            <a:off x="3058944" y="3897173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왼쪽 중괄호 305">
            <a:extLst>
              <a:ext uri="{FF2B5EF4-FFF2-40B4-BE49-F238E27FC236}">
                <a16:creationId xmlns:a16="http://schemas.microsoft.com/office/drawing/2014/main" id="{18623E1A-DAA6-48EA-A8FD-A1FDEB10969A}"/>
              </a:ext>
            </a:extLst>
          </p:cNvPr>
          <p:cNvSpPr/>
          <p:nvPr/>
        </p:nvSpPr>
        <p:spPr>
          <a:xfrm rot="10800000" flipH="1">
            <a:off x="1930919" y="5048372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/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7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1499161" y="3835881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500237" y="2991027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450850" y="4832694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2667000" y="442356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1565310" y="4238586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blipFill>
                <a:blip r:embed="rId6"/>
                <a:stretch>
                  <a:fillRect l="-8287" t="-1667" r="-828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330" t="-1639" r="-785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blipFill>
                <a:blip r:embed="rId8"/>
                <a:stretch>
                  <a:fillRect l="-8242" t="-1667" r="-879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/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/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/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/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88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57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308098" y="405484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048095" y="406521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664804" y="405483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691389" y="406031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521814" y="407104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224801" y="406725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348119" y="3696183"/>
            <a:ext cx="10727" cy="830425"/>
          </a:xfrm>
          <a:prstGeom prst="bentConnector3">
            <a:avLst>
              <a:gd name="adj1" fmla="val 10468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098142" y="291410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507122" y="214841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90B7-4DD5-4B02-9338-B7B62FF4A626}"/>
              </a:ext>
            </a:extLst>
          </p:cNvPr>
          <p:cNvSpPr txBox="1"/>
          <p:nvPr/>
        </p:nvSpPr>
        <p:spPr>
          <a:xfrm>
            <a:off x="5773034" y="5271587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역전파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3351014" y="3221158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𝑌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352090" y="2376304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2302703" y="4217971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4518853" y="380884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3417163" y="3623863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39" r="-785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67" r="-725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B6AF5-CAA7-4840-9119-1FF623DC2B9B}"/>
              </a:ext>
            </a:extLst>
          </p:cNvPr>
          <p:cNvCxnSpPr>
            <a:cxnSpLocks/>
          </p:cNvCxnSpPr>
          <p:nvPr/>
        </p:nvCxnSpPr>
        <p:spPr>
          <a:xfrm flipH="1">
            <a:off x="4518854" y="4023973"/>
            <a:ext cx="1594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AD2E45-1BB6-4C60-86F8-B01FF51BA122}"/>
              </a:ext>
            </a:extLst>
          </p:cNvPr>
          <p:cNvCxnSpPr>
            <a:cxnSpLocks/>
          </p:cNvCxnSpPr>
          <p:nvPr/>
        </p:nvCxnSpPr>
        <p:spPr>
          <a:xfrm flipH="1" flipV="1">
            <a:off x="2220688" y="2443523"/>
            <a:ext cx="1196475" cy="103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4C635C-DF66-4985-8783-8B5ADA0E2F07}"/>
              </a:ext>
            </a:extLst>
          </p:cNvPr>
          <p:cNvCxnSpPr>
            <a:cxnSpLocks/>
          </p:cNvCxnSpPr>
          <p:nvPr/>
        </p:nvCxnSpPr>
        <p:spPr>
          <a:xfrm flipH="1">
            <a:off x="2401230" y="4305482"/>
            <a:ext cx="1241003" cy="10146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/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/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/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/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blipFill>
                <a:blip r:embed="rId12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/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254" t="-1667" r="-77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/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blipFill>
                <a:blip r:embed="rId14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7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백터와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백터와 행렬의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/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/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C15B71A5-AF03-4295-B086-8DC8A5CCD2DD}"/>
              </a:ext>
            </a:extLst>
          </p:cNvPr>
          <p:cNvSpPr/>
          <p:nvPr/>
        </p:nvSpPr>
        <p:spPr>
          <a:xfrm>
            <a:off x="2973720" y="1967613"/>
            <a:ext cx="875981" cy="268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77E0D-AC3F-4ECF-9750-A1C1069600D6}"/>
              </a:ext>
            </a:extLst>
          </p:cNvPr>
          <p:cNvSpPr/>
          <p:nvPr/>
        </p:nvSpPr>
        <p:spPr>
          <a:xfrm>
            <a:off x="2973720" y="1967612"/>
            <a:ext cx="249415" cy="9766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B5FBE-CE91-4832-9989-6497E23D652C}"/>
              </a:ext>
            </a:extLst>
          </p:cNvPr>
          <p:cNvSpPr txBox="1"/>
          <p:nvPr/>
        </p:nvSpPr>
        <p:spPr>
          <a:xfrm>
            <a:off x="3925804" y="1932556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62A54-3146-4BFA-BF92-2566305A8C37}"/>
              </a:ext>
            </a:extLst>
          </p:cNvPr>
          <p:cNvSpPr txBox="1"/>
          <p:nvPr/>
        </p:nvSpPr>
        <p:spPr>
          <a:xfrm>
            <a:off x="2911517" y="2973721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FC882-EDE6-466E-A42A-F94B9A0BD3BD}"/>
              </a:ext>
            </a:extLst>
          </p:cNvPr>
          <p:cNvSpPr txBox="1"/>
          <p:nvPr/>
        </p:nvSpPr>
        <p:spPr>
          <a:xfrm>
            <a:off x="906716" y="408750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표현법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/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/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672570E-DB62-4F19-8C19-0BA37D47447C}"/>
              </a:ext>
            </a:extLst>
          </p:cNvPr>
          <p:cNvSpPr txBox="1"/>
          <p:nvPr/>
        </p:nvSpPr>
        <p:spPr>
          <a:xfrm>
            <a:off x="919070" y="574705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열벡터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27DCB-851C-4FA8-A148-F8B285D377B8}"/>
              </a:ext>
            </a:extLst>
          </p:cNvPr>
          <p:cNvSpPr txBox="1"/>
          <p:nvPr/>
        </p:nvSpPr>
        <p:spPr>
          <a:xfrm>
            <a:off x="3098427" y="575459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</p:txBody>
      </p:sp>
    </p:spTree>
    <p:extLst>
      <p:ext uri="{BB962C8B-B14F-4D97-AF65-F5344CB8AC3E}">
        <p14:creationId xmlns:p14="http://schemas.microsoft.com/office/powerpoint/2010/main" val="381995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54880" y="1015734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형상을 확인하여 역전파 식을 유도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554978" y="3237286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294975" y="324766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911684" y="323728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938269" y="324276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768694" y="325348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471681" y="3249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594999" y="2878629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345022" y="2096547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754002" y="1330863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/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/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/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/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13DEFE-E0B9-4ADB-8A65-5C0BB3BCA6CD}"/>
              </a:ext>
            </a:extLst>
          </p:cNvPr>
          <p:cNvSpPr/>
          <p:nvPr/>
        </p:nvSpPr>
        <p:spPr>
          <a:xfrm>
            <a:off x="3554978" y="582899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54CB2-371F-40C7-A7D1-49FD289F119F}"/>
              </a:ext>
            </a:extLst>
          </p:cNvPr>
          <p:cNvSpPr/>
          <p:nvPr/>
        </p:nvSpPr>
        <p:spPr>
          <a:xfrm>
            <a:off x="5294975" y="583936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B1DE7-6750-421B-B70F-2BB00F0FE660}"/>
              </a:ext>
            </a:extLst>
          </p:cNvPr>
          <p:cNvSpPr/>
          <p:nvPr/>
        </p:nvSpPr>
        <p:spPr>
          <a:xfrm>
            <a:off x="2911684" y="582898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7F61FF-A2E9-43AA-ADDC-A7B8CD2AB7F1}"/>
              </a:ext>
            </a:extLst>
          </p:cNvPr>
          <p:cNvSpPr/>
          <p:nvPr/>
        </p:nvSpPr>
        <p:spPr>
          <a:xfrm>
            <a:off x="5938269" y="583446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08E628-C73D-4502-B43E-D289D94C1980}"/>
              </a:ext>
            </a:extLst>
          </p:cNvPr>
          <p:cNvSpPr/>
          <p:nvPr/>
        </p:nvSpPr>
        <p:spPr>
          <a:xfrm>
            <a:off x="6768694" y="584519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96337C-178E-4218-A67C-9EAEBB8991AF}"/>
              </a:ext>
            </a:extLst>
          </p:cNvPr>
          <p:cNvSpPr/>
          <p:nvPr/>
        </p:nvSpPr>
        <p:spPr>
          <a:xfrm>
            <a:off x="7471681" y="584140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CA95304-1894-4606-A8AF-774E414B14A0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16200000" flipH="1">
            <a:off x="6594999" y="5470333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E9193F3-0293-4DDE-9D88-7C8DC5BCBAA1}"/>
              </a:ext>
            </a:extLst>
          </p:cNvPr>
          <p:cNvCxnSpPr>
            <a:cxnSpLocks/>
            <a:stCxn id="28" idx="2"/>
            <a:endCxn id="29" idx="2"/>
          </p:cNvCxnSpPr>
          <p:nvPr/>
        </p:nvCxnSpPr>
        <p:spPr>
          <a:xfrm rot="5400000" flipH="1">
            <a:off x="4345022" y="468825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51D1A46-979D-4617-AE95-7080322EE388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5400000" flipH="1">
            <a:off x="5754002" y="392256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102795E-5414-4EE2-A2FE-EE970CE2AE81}"/>
              </a:ext>
            </a:extLst>
          </p:cNvPr>
          <p:cNvSpPr txBox="1"/>
          <p:nvPr/>
        </p:nvSpPr>
        <p:spPr>
          <a:xfrm>
            <a:off x="1712852" y="281264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C5D32E-C952-4BCC-92D2-9D0579554162}"/>
              </a:ext>
            </a:extLst>
          </p:cNvPr>
          <p:cNvSpPr txBox="1"/>
          <p:nvPr/>
        </p:nvSpPr>
        <p:spPr>
          <a:xfrm>
            <a:off x="1779002" y="5418965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587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176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= np.array([1, 2, 3])</a:t>
            </a: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 = np.array([1, 2, 3])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49217A-2C71-46F5-82EC-F3466B94F009}"/>
              </a:ext>
            </a:extLst>
          </p:cNvPr>
          <p:cNvGrpSpPr/>
          <p:nvPr/>
        </p:nvGrpSpPr>
        <p:grpSpPr>
          <a:xfrm>
            <a:off x="1006608" y="3780544"/>
            <a:ext cx="3400187" cy="368834"/>
            <a:chOff x="929768" y="3304134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/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C7EB53-5D15-47D7-BC12-31ADDD3F17BE}"/>
                </a:ext>
              </a:extLst>
            </p:cNvPr>
            <p:cNvSpPr/>
            <p:nvPr/>
          </p:nvSpPr>
          <p:spPr>
            <a:xfrm>
              <a:off x="1266585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CA5F850-F329-4490-9E03-63A9729EA1A2}"/>
                </a:ext>
              </a:extLst>
            </p:cNvPr>
            <p:cNvSpPr/>
            <p:nvPr/>
          </p:nvSpPr>
          <p:spPr>
            <a:xfrm>
              <a:off x="1603402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EC7C3B-0BB5-4B00-BEB4-762C43A370FA}"/>
                </a:ext>
              </a:extLst>
            </p:cNvPr>
            <p:cNvSpPr/>
            <p:nvPr/>
          </p:nvSpPr>
          <p:spPr>
            <a:xfrm>
              <a:off x="1940219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/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/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5CDCC4-024F-42FD-83B8-877434986638}"/>
                </a:ext>
              </a:extLst>
            </p:cNvPr>
            <p:cNvSpPr/>
            <p:nvPr/>
          </p:nvSpPr>
          <p:spPr>
            <a:xfrm>
              <a:off x="2950670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E22903E-8137-449C-A77E-F69091BA28F0}"/>
                </a:ext>
              </a:extLst>
            </p:cNvPr>
            <p:cNvSpPr/>
            <p:nvPr/>
          </p:nvSpPr>
          <p:spPr>
            <a:xfrm>
              <a:off x="3287487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E59931-EFCC-46FA-B69B-1710F6EEB563}"/>
                </a:ext>
              </a:extLst>
            </p:cNvPr>
            <p:cNvSpPr/>
            <p:nvPr/>
          </p:nvSpPr>
          <p:spPr>
            <a:xfrm>
              <a:off x="3624304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/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8ADBFD-AAB5-425C-9062-D7CA727E0C78}"/>
              </a:ext>
            </a:extLst>
          </p:cNvPr>
          <p:cNvSpPr txBox="1"/>
          <p:nvPr/>
        </p:nvSpPr>
        <p:spPr>
          <a:xfrm>
            <a:off x="190233" y="378104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7BA5DB-BC45-4F19-9235-8FB02D002CD3}"/>
              </a:ext>
            </a:extLst>
          </p:cNvPr>
          <p:cNvGrpSpPr/>
          <p:nvPr/>
        </p:nvGrpSpPr>
        <p:grpSpPr>
          <a:xfrm>
            <a:off x="6508377" y="2589519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997715-BA09-4D0F-ACAF-B01969039DAE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601301-CBF7-4E39-ABD8-A4111BD5168C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A6F4FF-5D04-4F73-A964-08086F3DFDF6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62C2A02-6DC2-42E0-9532-8456EEA42554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E40459-1325-4276-825C-2D276A07C96C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8512BCC-758C-44EB-96EC-D7DC559AEFAA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90E243F-F587-4EA5-ABBC-6CBE4E249927}"/>
              </a:ext>
            </a:extLst>
          </p:cNvPr>
          <p:cNvGrpSpPr/>
          <p:nvPr/>
        </p:nvGrpSpPr>
        <p:grpSpPr>
          <a:xfrm>
            <a:off x="6508377" y="4794837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39AEF0-A777-4BF6-885F-79F8351F408C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A9CBEB-B6DB-423C-8C54-2A6A09B450BF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ABBE2C3-273C-43DB-84A9-00D18CF67183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B898C9-B5F3-49BA-B28E-3D9F38C60CE6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D8D3695-5270-4DC7-AC9A-3008DC10AC94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083F545-47A8-4AC8-ADEF-DD2E60073FE1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C15F9615-72FB-423C-AE1E-57032B9D7BA3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 flipV="1">
            <a:off x="4406795" y="2773936"/>
            <a:ext cx="2101582" cy="1191025"/>
          </a:xfrm>
          <a:prstGeom prst="curvedConnector3">
            <a:avLst>
              <a:gd name="adj1" fmla="val 37569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F88C1748-4F7C-4E43-9103-54A8E16254B0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>
            <a:off x="4406795" y="3964961"/>
            <a:ext cx="2101582" cy="1014293"/>
          </a:xfrm>
          <a:prstGeom prst="curvedConnector3">
            <a:avLst>
              <a:gd name="adj1" fmla="val 39397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29100B6-7D2D-4E6C-95C4-877C88CD3EC5}"/>
              </a:ext>
            </a:extLst>
          </p:cNvPr>
          <p:cNvSpPr txBox="1"/>
          <p:nvPr/>
        </p:nvSpPr>
        <p:spPr>
          <a:xfrm>
            <a:off x="5013782" y="2342122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F97EB4-39D3-4646-931A-E531F199A144}"/>
              </a:ext>
            </a:extLst>
          </p:cNvPr>
          <p:cNvSpPr txBox="1"/>
          <p:nvPr/>
        </p:nvSpPr>
        <p:spPr>
          <a:xfrm>
            <a:off x="4803289" y="497925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a[...]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5F22D5-1638-4EF2-B4CF-852AE217A466}"/>
              </a:ext>
            </a:extLst>
          </p:cNvPr>
          <p:cNvGrpSpPr/>
          <p:nvPr/>
        </p:nvGrpSpPr>
        <p:grpSpPr>
          <a:xfrm>
            <a:off x="8428638" y="1837294"/>
            <a:ext cx="535282" cy="707554"/>
            <a:chOff x="8428638" y="1837294"/>
            <a:chExt cx="535282" cy="70755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92D8A5-D3D1-4F69-B725-C8A48FF1C2A6}"/>
                </a:ext>
              </a:extLst>
            </p:cNvPr>
            <p:cNvCxnSpPr/>
            <p:nvPr/>
          </p:nvCxnSpPr>
          <p:spPr>
            <a:xfrm>
              <a:off x="8607400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9ECA4F-4BBC-4D3C-A0DE-50CDD267C2C6}"/>
                </a:ext>
              </a:extLst>
            </p:cNvPr>
            <p:cNvSpPr txBox="1"/>
            <p:nvPr/>
          </p:nvSpPr>
          <p:spPr>
            <a:xfrm>
              <a:off x="8428638" y="1837294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88B7FD6-B104-48CA-AA74-D3CF699F787B}"/>
                </a:ext>
              </a:extLst>
            </p:cNvPr>
            <p:cNvCxnSpPr/>
            <p:nvPr/>
          </p:nvCxnSpPr>
          <p:spPr>
            <a:xfrm>
              <a:off x="8772068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0421FE-F5E3-4E29-A4B5-B255C3655405}"/>
                </a:ext>
              </a:extLst>
            </p:cNvPr>
            <p:cNvSpPr txBox="1"/>
            <p:nvPr/>
          </p:nvSpPr>
          <p:spPr>
            <a:xfrm>
              <a:off x="8593306" y="183729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5F0C355-FDA1-405C-8A2B-CEFC4244CE45}"/>
              </a:ext>
            </a:extLst>
          </p:cNvPr>
          <p:cNvCxnSpPr/>
          <p:nvPr/>
        </p:nvCxnSpPr>
        <p:spPr>
          <a:xfrm>
            <a:off x="7030957" y="4478284"/>
            <a:ext cx="0" cy="299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349E511-BF8B-491D-AB89-F31DEE94E1E6}"/>
              </a:ext>
            </a:extLst>
          </p:cNvPr>
          <p:cNvSpPr txBox="1"/>
          <p:nvPr/>
        </p:nvSpPr>
        <p:spPr>
          <a:xfrm>
            <a:off x="6852195" y="407040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D5C37B-57B5-4660-8EE2-A371F68CB337}"/>
              </a:ext>
            </a:extLst>
          </p:cNvPr>
          <p:cNvGrpSpPr/>
          <p:nvPr/>
        </p:nvGrpSpPr>
        <p:grpSpPr>
          <a:xfrm>
            <a:off x="8529279" y="4087283"/>
            <a:ext cx="370614" cy="707554"/>
            <a:chOff x="7016863" y="4070407"/>
            <a:chExt cx="370614" cy="707554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2D243E57-6CA5-4DD4-9206-77157F0978A6}"/>
                </a:ext>
              </a:extLst>
            </p:cNvPr>
            <p:cNvCxnSpPr/>
            <p:nvPr/>
          </p:nvCxnSpPr>
          <p:spPr>
            <a:xfrm>
              <a:off x="7195625" y="4478284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C04C89-1A1F-40D1-92B2-08CE63FDD383}"/>
                </a:ext>
              </a:extLst>
            </p:cNvPr>
            <p:cNvSpPr txBox="1"/>
            <p:nvPr/>
          </p:nvSpPr>
          <p:spPr>
            <a:xfrm>
              <a:off x="7016863" y="407040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10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/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/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/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707610E7-26CE-4E20-8763-1200DC08BDEF}"/>
              </a:ext>
            </a:extLst>
          </p:cNvPr>
          <p:cNvSpPr txBox="1"/>
          <p:nvPr/>
        </p:nvSpPr>
        <p:spPr>
          <a:xfrm>
            <a:off x="2296473" y="1950520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778AC5-280C-4B62-916E-D011899D527D}"/>
              </a:ext>
            </a:extLst>
          </p:cNvPr>
          <p:cNvSpPr txBox="1"/>
          <p:nvPr/>
        </p:nvSpPr>
        <p:spPr>
          <a:xfrm>
            <a:off x="5715868" y="195051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1C73DD-3A53-4EC3-B590-6F5379C7F3B8}"/>
              </a:ext>
            </a:extLst>
          </p:cNvPr>
          <p:cNvSpPr/>
          <p:nvPr/>
        </p:nvSpPr>
        <p:spPr>
          <a:xfrm>
            <a:off x="4268608" y="4042107"/>
            <a:ext cx="1244813" cy="200553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35C9D1-C2E9-42DC-809C-73EF14E0319C}"/>
              </a:ext>
            </a:extLst>
          </p:cNvPr>
          <p:cNvCxnSpPr>
            <a:cxnSpLocks/>
          </p:cNvCxnSpPr>
          <p:nvPr/>
        </p:nvCxnSpPr>
        <p:spPr>
          <a:xfrm>
            <a:off x="2528047" y="4771785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F1ACBA5-168B-4E0B-A7B0-ED4153C9AC77}"/>
              </a:ext>
            </a:extLst>
          </p:cNvPr>
          <p:cNvCxnSpPr>
            <a:cxnSpLocks/>
          </p:cNvCxnSpPr>
          <p:nvPr/>
        </p:nvCxnSpPr>
        <p:spPr>
          <a:xfrm>
            <a:off x="5513421" y="4756417"/>
            <a:ext cx="1400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50047E0-138B-4C32-B79D-39CF26264DB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513421" y="5044873"/>
            <a:ext cx="140044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5488F93-4B7C-4B86-A8DF-373D9F003DBE}"/>
              </a:ext>
            </a:extLst>
          </p:cNvPr>
          <p:cNvCxnSpPr>
            <a:cxnSpLocks/>
          </p:cNvCxnSpPr>
          <p:nvPr/>
        </p:nvCxnSpPr>
        <p:spPr>
          <a:xfrm flipH="1">
            <a:off x="2471000" y="5044873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/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/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/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/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61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7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7A8FC0-5FC2-486A-985F-67F8393D69B7}"/>
              </a:ext>
            </a:extLst>
          </p:cNvPr>
          <p:cNvSpPr/>
          <p:nvPr/>
        </p:nvSpPr>
        <p:spPr>
          <a:xfrm>
            <a:off x="2759343" y="3213474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/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/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/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70C1E6-C653-46F7-AED0-AEBBC5F20C7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760419" y="2368620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1D6253-5050-40AC-9EC5-98148EF85A30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711032" y="4210287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C46287-9FA8-4063-90DC-F67A444CC7CC}"/>
              </a:ext>
            </a:extLst>
          </p:cNvPr>
          <p:cNvCxnSpPr>
            <a:cxnSpLocks/>
          </p:cNvCxnSpPr>
          <p:nvPr/>
        </p:nvCxnSpPr>
        <p:spPr>
          <a:xfrm>
            <a:off x="3927182" y="3801156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8529EC-8A2A-425F-AB7B-377A5BD9CBFA}"/>
              </a:ext>
            </a:extLst>
          </p:cNvPr>
          <p:cNvSpPr txBox="1"/>
          <p:nvPr/>
        </p:nvSpPr>
        <p:spPr>
          <a:xfrm>
            <a:off x="2825492" y="3616179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/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/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/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39" r="-725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/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DFF37707-F45B-4BF6-8292-6E78475DC2BA}"/>
              </a:ext>
            </a:extLst>
          </p:cNvPr>
          <p:cNvSpPr/>
          <p:nvPr/>
        </p:nvSpPr>
        <p:spPr>
          <a:xfrm>
            <a:off x="2825492" y="5046100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3CA2E-908E-4387-A0B3-298D3CB8C77A}"/>
              </a:ext>
            </a:extLst>
          </p:cNvPr>
          <p:cNvSpPr/>
          <p:nvPr/>
        </p:nvSpPr>
        <p:spPr>
          <a:xfrm>
            <a:off x="2892443" y="5456979"/>
            <a:ext cx="1033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E121016-169A-4644-8FDE-EA9C3DFB2C77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>
          <a:xfrm flipV="1">
            <a:off x="3993331" y="4208093"/>
            <a:ext cx="1699598" cy="142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2E7507-291C-46FF-8627-DD7ABFBAD3B1}"/>
              </a:ext>
            </a:extLst>
          </p:cNvPr>
          <p:cNvCxnSpPr>
            <a:cxnSpLocks/>
          </p:cNvCxnSpPr>
          <p:nvPr/>
        </p:nvCxnSpPr>
        <p:spPr>
          <a:xfrm>
            <a:off x="1230771" y="570442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/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/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blipFill>
                <a:blip r:embed="rId11"/>
                <a:stretch>
                  <a:fillRect l="-16667" t="-1639" r="-1562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/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/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813" t="-1639" r="-781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6B535A-DE24-4FD3-B492-B58F262D38C5}"/>
              </a:ext>
            </a:extLst>
          </p:cNvPr>
          <p:cNvCxnSpPr>
            <a:cxnSpLocks/>
          </p:cNvCxnSpPr>
          <p:nvPr/>
        </p:nvCxnSpPr>
        <p:spPr>
          <a:xfrm>
            <a:off x="6689742" y="3795199"/>
            <a:ext cx="1947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/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𝑍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/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blipFill>
                <a:blip r:embed="rId15"/>
                <a:stretch>
                  <a:fillRect l="-7254" t="-1639" r="-777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484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58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 with Loss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CF37B5-444B-4D8B-8A50-FC976EFDFC87}"/>
              </a:ext>
            </a:extLst>
          </p:cNvPr>
          <p:cNvSpPr/>
          <p:nvPr/>
        </p:nvSpPr>
        <p:spPr>
          <a:xfrm>
            <a:off x="6327920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/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C7D92B9-0593-41E2-BF6B-25B2CF8EBB20}"/>
              </a:ext>
            </a:extLst>
          </p:cNvPr>
          <p:cNvSpPr/>
          <p:nvPr/>
        </p:nvSpPr>
        <p:spPr>
          <a:xfrm>
            <a:off x="3157295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FCFE653-4B8A-42F6-9D9A-31AA3220DA1F}"/>
              </a:ext>
            </a:extLst>
          </p:cNvPr>
          <p:cNvCxnSpPr>
            <a:cxnSpLocks/>
          </p:cNvCxnSpPr>
          <p:nvPr/>
        </p:nvCxnSpPr>
        <p:spPr>
          <a:xfrm>
            <a:off x="1416733" y="26202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51C8224-5DB6-4DE9-A216-82B92CECBE2F}"/>
              </a:ext>
            </a:extLst>
          </p:cNvPr>
          <p:cNvCxnSpPr>
            <a:cxnSpLocks/>
          </p:cNvCxnSpPr>
          <p:nvPr/>
        </p:nvCxnSpPr>
        <p:spPr>
          <a:xfrm flipH="1">
            <a:off x="1359686" y="28011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/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/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F66966-7624-414C-AEA9-CBB55D18599F}"/>
              </a:ext>
            </a:extLst>
          </p:cNvPr>
          <p:cNvCxnSpPr>
            <a:cxnSpLocks/>
          </p:cNvCxnSpPr>
          <p:nvPr/>
        </p:nvCxnSpPr>
        <p:spPr>
          <a:xfrm>
            <a:off x="1422996" y="40957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5F9A9C4-A199-4486-979F-9409775BD2BB}"/>
              </a:ext>
            </a:extLst>
          </p:cNvPr>
          <p:cNvCxnSpPr>
            <a:cxnSpLocks/>
          </p:cNvCxnSpPr>
          <p:nvPr/>
        </p:nvCxnSpPr>
        <p:spPr>
          <a:xfrm flipH="1">
            <a:off x="1365949" y="42766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/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/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311870-B4B4-4ADA-B125-A3181135D6F1}"/>
              </a:ext>
            </a:extLst>
          </p:cNvPr>
          <p:cNvCxnSpPr>
            <a:cxnSpLocks/>
          </p:cNvCxnSpPr>
          <p:nvPr/>
        </p:nvCxnSpPr>
        <p:spPr>
          <a:xfrm>
            <a:off x="1433628" y="5485907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F755CC3-4F7D-4C2F-9DB6-23937DA863FF}"/>
              </a:ext>
            </a:extLst>
          </p:cNvPr>
          <p:cNvCxnSpPr>
            <a:cxnSpLocks/>
          </p:cNvCxnSpPr>
          <p:nvPr/>
        </p:nvCxnSpPr>
        <p:spPr>
          <a:xfrm flipH="1">
            <a:off x="1376581" y="5666787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/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/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CCE9C6-6F65-41C9-A587-E87A2766E6C1}"/>
              </a:ext>
            </a:extLst>
          </p:cNvPr>
          <p:cNvCxnSpPr>
            <a:cxnSpLocks/>
          </p:cNvCxnSpPr>
          <p:nvPr/>
        </p:nvCxnSpPr>
        <p:spPr>
          <a:xfrm>
            <a:off x="4542841" y="26266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38B96B-C942-4BF1-8DE2-565CA353DADC}"/>
              </a:ext>
            </a:extLst>
          </p:cNvPr>
          <p:cNvCxnSpPr>
            <a:cxnSpLocks/>
          </p:cNvCxnSpPr>
          <p:nvPr/>
        </p:nvCxnSpPr>
        <p:spPr>
          <a:xfrm flipH="1">
            <a:off x="4485794" y="28075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/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C62FC76-34FF-4694-A6EC-01F047A0BEA8}"/>
              </a:ext>
            </a:extLst>
          </p:cNvPr>
          <p:cNvCxnSpPr>
            <a:cxnSpLocks/>
          </p:cNvCxnSpPr>
          <p:nvPr/>
        </p:nvCxnSpPr>
        <p:spPr>
          <a:xfrm>
            <a:off x="4549104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AEDCA7-E196-47F9-A1AA-288548181A93}"/>
              </a:ext>
            </a:extLst>
          </p:cNvPr>
          <p:cNvCxnSpPr>
            <a:cxnSpLocks/>
          </p:cNvCxnSpPr>
          <p:nvPr/>
        </p:nvCxnSpPr>
        <p:spPr>
          <a:xfrm flipH="1">
            <a:off x="4492057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/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4A2D5D-15E3-45E7-B60B-3291D0333FA1}"/>
              </a:ext>
            </a:extLst>
          </p:cNvPr>
          <p:cNvCxnSpPr>
            <a:cxnSpLocks/>
          </p:cNvCxnSpPr>
          <p:nvPr/>
        </p:nvCxnSpPr>
        <p:spPr>
          <a:xfrm>
            <a:off x="4559736" y="5492311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FA8FC22-373E-4903-8E96-045EB8C75036}"/>
              </a:ext>
            </a:extLst>
          </p:cNvPr>
          <p:cNvCxnSpPr>
            <a:cxnSpLocks/>
          </p:cNvCxnSpPr>
          <p:nvPr/>
        </p:nvCxnSpPr>
        <p:spPr>
          <a:xfrm flipH="1">
            <a:off x="4502689" y="5673191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4BB088A-AE06-4441-A889-9BBE8DDAFC62}"/>
              </a:ext>
            </a:extLst>
          </p:cNvPr>
          <p:cNvCxnSpPr>
            <a:cxnSpLocks/>
          </p:cNvCxnSpPr>
          <p:nvPr/>
        </p:nvCxnSpPr>
        <p:spPr>
          <a:xfrm>
            <a:off x="7702772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30C70CF-145E-41F4-9400-0FF310AB961C}"/>
              </a:ext>
            </a:extLst>
          </p:cNvPr>
          <p:cNvCxnSpPr>
            <a:cxnSpLocks/>
          </p:cNvCxnSpPr>
          <p:nvPr/>
        </p:nvCxnSpPr>
        <p:spPr>
          <a:xfrm flipH="1">
            <a:off x="7645725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/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/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FCD8A-7737-4DCF-95C8-057766AA7D7B}"/>
              </a:ext>
            </a:extLst>
          </p:cNvPr>
          <p:cNvGrpSpPr/>
          <p:nvPr/>
        </p:nvGrpSpPr>
        <p:grpSpPr>
          <a:xfrm>
            <a:off x="5178520" y="1381494"/>
            <a:ext cx="1112038" cy="1118620"/>
            <a:chOff x="5178520" y="1381494"/>
            <a:chExt cx="1112038" cy="11186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175C369-55B1-47B4-BE00-9C19BB655F50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7DB66B5-1C1E-4E3C-BAC9-233A8C4D5F58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721F793-EC0E-46CB-9A05-FA0BF072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C0FB65E-BDA2-4716-B977-7C1684BCEC8F}"/>
              </a:ext>
            </a:extLst>
          </p:cNvPr>
          <p:cNvGrpSpPr/>
          <p:nvPr/>
        </p:nvGrpSpPr>
        <p:grpSpPr>
          <a:xfrm>
            <a:off x="5161104" y="2877592"/>
            <a:ext cx="1112038" cy="1118620"/>
            <a:chOff x="5178520" y="1381494"/>
            <a:chExt cx="1112038" cy="111862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B8DFD2-9697-47A9-B8B4-9F1562CA28F5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0B13FD6-2C33-42C4-AD29-86420A918EBA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9085454-2B52-41A0-B08D-DE036F577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1823FE-0837-4413-A8E7-1CE99DB85708}"/>
              </a:ext>
            </a:extLst>
          </p:cNvPr>
          <p:cNvGrpSpPr/>
          <p:nvPr/>
        </p:nvGrpSpPr>
        <p:grpSpPr>
          <a:xfrm>
            <a:off x="5157239" y="4285316"/>
            <a:ext cx="1112038" cy="1118620"/>
            <a:chOff x="5178520" y="1381494"/>
            <a:chExt cx="1112038" cy="111862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71C88B-269E-46E0-98CE-F3036628E00F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351D81F1-9B90-4F77-943F-0F161F1DAC04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DBE9C49-7BEE-4128-BDD9-D7994BC6B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2940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갱신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14C47-9BB7-4AE9-AD17-797178043097}"/>
              </a:ext>
            </a:extLst>
          </p:cNvPr>
          <p:cNvSpPr txBox="1"/>
          <p:nvPr/>
        </p:nvSpPr>
        <p:spPr>
          <a:xfrm>
            <a:off x="960353" y="1173527"/>
            <a:ext cx="85202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 중에서 무작위로 다수의 데이터를 골라낸다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계산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오차역전파법으로 각 가중치 매개변수에 대한 손실 함수의 기울기를 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가중치 매개변수를 갱신한다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1~3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필요한 만큼 반복한다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/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508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9006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스파이럴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2036512" y="176059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0EA7E-0587-42D4-AD23-72B39501D6F2}"/>
              </a:ext>
            </a:extLst>
          </p:cNvPr>
          <p:cNvSpPr/>
          <p:nvPr/>
        </p:nvSpPr>
        <p:spPr>
          <a:xfrm>
            <a:off x="3794643" y="1487906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C3146-F813-4B9F-AFE3-E1BCF1C6081A}"/>
              </a:ext>
            </a:extLst>
          </p:cNvPr>
          <p:cNvSpPr/>
          <p:nvPr/>
        </p:nvSpPr>
        <p:spPr>
          <a:xfrm>
            <a:off x="4177219" y="1487905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8207AB-B4C8-443B-96E4-83D0E1222C64}"/>
              </a:ext>
            </a:extLst>
          </p:cNvPr>
          <p:cNvSpPr/>
          <p:nvPr/>
        </p:nvSpPr>
        <p:spPr>
          <a:xfrm>
            <a:off x="5161558" y="1500252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EB72A0-2DC8-4036-81B9-C43250F97CC7}"/>
              </a:ext>
            </a:extLst>
          </p:cNvPr>
          <p:cNvSpPr/>
          <p:nvPr/>
        </p:nvSpPr>
        <p:spPr>
          <a:xfrm>
            <a:off x="5544133" y="1500251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04DC2B-B59B-46AE-99DE-EAA82F6EC6F5}"/>
              </a:ext>
            </a:extLst>
          </p:cNvPr>
          <p:cNvSpPr/>
          <p:nvPr/>
        </p:nvSpPr>
        <p:spPr>
          <a:xfrm>
            <a:off x="6870698" y="14958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D8F926-3FB1-4833-9ABE-F06A062FF882}"/>
              </a:ext>
            </a:extLst>
          </p:cNvPr>
          <p:cNvSpPr/>
          <p:nvPr/>
        </p:nvSpPr>
        <p:spPr>
          <a:xfrm>
            <a:off x="7253274" y="14958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D088E6-6924-4B54-AD2F-42B1D3D249A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9795" y="1672238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0DA2D8-D0B6-446B-A6B2-A0CE27C78AF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926709" y="1680192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B647D5-B9C5-4A05-9176-9B95EAAC8FAE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2826762" y="1672238"/>
            <a:ext cx="967881" cy="85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B8795C-63DF-4BDF-95C2-48078D6110E8}"/>
              </a:ext>
            </a:extLst>
          </p:cNvPr>
          <p:cNvSpPr/>
          <p:nvPr/>
        </p:nvSpPr>
        <p:spPr>
          <a:xfrm>
            <a:off x="1670099" y="449151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98A6C1-F5F7-4138-9E95-DC54AAE00D7C}"/>
              </a:ext>
            </a:extLst>
          </p:cNvPr>
          <p:cNvSpPr/>
          <p:nvPr/>
        </p:nvSpPr>
        <p:spPr>
          <a:xfrm>
            <a:off x="1670099" y="47981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E3CD7B-1C1D-4CA3-9286-32DB23279A13}"/>
              </a:ext>
            </a:extLst>
          </p:cNvPr>
          <p:cNvSpPr/>
          <p:nvPr/>
        </p:nvSpPr>
        <p:spPr>
          <a:xfrm>
            <a:off x="1670099" y="5751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7ED404-5F05-4C65-B6F9-A8986CE4D1A1}"/>
              </a:ext>
            </a:extLst>
          </p:cNvPr>
          <p:cNvGrpSpPr/>
          <p:nvPr/>
        </p:nvGrpSpPr>
        <p:grpSpPr>
          <a:xfrm>
            <a:off x="3253130" y="4873673"/>
            <a:ext cx="603026" cy="301514"/>
            <a:chOff x="9311303" y="5675805"/>
            <a:chExt cx="762227" cy="3811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45E43-2CC0-4432-A411-9114BF354E0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57FC6A-B54F-413C-AF5C-9157FE57FB79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72042B-4940-48EF-ABC2-3DA10805A5FE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E29D1ED-EB1B-45F4-A0A3-8C7D5B311F76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6FA3BDA-A80E-43F7-833C-CB523F41D5A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417A35C-35E3-4257-89BC-1D96F02736F3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5FB4A-708B-4E90-A33A-F52EF4D4F7D3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F6EE1-B988-46B7-8DD5-05C3F2265FA2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589C38-C754-41DC-AB43-A11FC6F1030F}"/>
              </a:ext>
            </a:extLst>
          </p:cNvPr>
          <p:cNvGrpSpPr/>
          <p:nvPr/>
        </p:nvGrpSpPr>
        <p:grpSpPr>
          <a:xfrm>
            <a:off x="4170274" y="4902268"/>
            <a:ext cx="603026" cy="150757"/>
            <a:chOff x="10395461" y="5720791"/>
            <a:chExt cx="762227" cy="1905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D59DF3-CD55-4711-9B7D-55598404B38F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1697CA-CFED-4635-A793-30C171187763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9F02D9-A9D6-4212-ADF2-44C7A5AF78DC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DCFE88-5E73-4237-94A2-F7E53B5DF6A6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6F0BE5-298A-4B1F-83D2-988525E3881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180005" y="1856570"/>
            <a:ext cx="1805927" cy="2634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45E696-80CA-4559-957E-E63174073A6A}"/>
              </a:ext>
            </a:extLst>
          </p:cNvPr>
          <p:cNvSpPr/>
          <p:nvPr/>
        </p:nvSpPr>
        <p:spPr>
          <a:xfrm>
            <a:off x="3184961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AF6C7-B4BA-4589-ACBC-D7407232A861}"/>
              </a:ext>
            </a:extLst>
          </p:cNvPr>
          <p:cNvSpPr/>
          <p:nvPr/>
        </p:nvSpPr>
        <p:spPr>
          <a:xfrm>
            <a:off x="3567537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D51242-056F-4A7F-8542-93EF5ADC8886}"/>
              </a:ext>
            </a:extLst>
          </p:cNvPr>
          <p:cNvSpPr/>
          <p:nvPr/>
        </p:nvSpPr>
        <p:spPr>
          <a:xfrm>
            <a:off x="4260420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00D1-60E5-4E5B-9CCC-B1BF724594A4}"/>
              </a:ext>
            </a:extLst>
          </p:cNvPr>
          <p:cNvSpPr/>
          <p:nvPr/>
        </p:nvSpPr>
        <p:spPr>
          <a:xfrm>
            <a:off x="4642996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46BD4F-A8A1-48D8-B8E7-26ADA81DA377}"/>
              </a:ext>
            </a:extLst>
          </p:cNvPr>
          <p:cNvCxnSpPr>
            <a:endCxn id="34" idx="1"/>
          </p:cNvCxnSpPr>
          <p:nvPr/>
        </p:nvCxnSpPr>
        <p:spPr>
          <a:xfrm flipV="1">
            <a:off x="3950113" y="4506540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5175B4-BAC8-4C20-AE5A-2812A83B1EFA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 flipV="1">
            <a:off x="2689910" y="4506540"/>
            <a:ext cx="495051" cy="44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40746-4898-410F-8AD1-1EF11383387D}"/>
              </a:ext>
            </a:extLst>
          </p:cNvPr>
          <p:cNvSpPr/>
          <p:nvPr/>
        </p:nvSpPr>
        <p:spPr>
          <a:xfrm>
            <a:off x="1806950" y="205953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C0642-70D1-4F69-BB92-0F5744745E43}"/>
              </a:ext>
            </a:extLst>
          </p:cNvPr>
          <p:cNvSpPr/>
          <p:nvPr/>
        </p:nvSpPr>
        <p:spPr>
          <a:xfrm>
            <a:off x="1806950" y="236620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4C46DD-D52D-44DB-A0BA-0AC8AB86F134}"/>
              </a:ext>
            </a:extLst>
          </p:cNvPr>
          <p:cNvSpPr/>
          <p:nvPr/>
        </p:nvSpPr>
        <p:spPr>
          <a:xfrm>
            <a:off x="1806950" y="266043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B6531B1-9381-4743-A6EC-0EA9E45A9438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flipH="1">
            <a:off x="3328508" y="4690872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9BFB9B-1E12-4B3E-B4C4-C7C2281BDDF3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245653" y="4690872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6CF269-83C4-47C2-B13D-8E9C7538511B}"/>
              </a:ext>
            </a:extLst>
          </p:cNvPr>
          <p:cNvSpPr/>
          <p:nvPr/>
        </p:nvSpPr>
        <p:spPr>
          <a:xfrm>
            <a:off x="6822278" y="4460173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59A147-9636-42E8-87D4-FB431F1482DD}"/>
              </a:ext>
            </a:extLst>
          </p:cNvPr>
          <p:cNvSpPr/>
          <p:nvPr/>
        </p:nvSpPr>
        <p:spPr>
          <a:xfrm>
            <a:off x="6822278" y="476684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5F14E5-662F-456D-9371-7AF3B6B56B64}"/>
              </a:ext>
            </a:extLst>
          </p:cNvPr>
          <p:cNvSpPr/>
          <p:nvPr/>
        </p:nvSpPr>
        <p:spPr>
          <a:xfrm>
            <a:off x="8404257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DC6E26-2315-4CAC-8857-5C43B0DE9C9F}"/>
              </a:ext>
            </a:extLst>
          </p:cNvPr>
          <p:cNvSpPr/>
          <p:nvPr/>
        </p:nvSpPr>
        <p:spPr>
          <a:xfrm>
            <a:off x="8555014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6F1E34-DB76-43B3-A872-21FBF4437495}"/>
              </a:ext>
            </a:extLst>
          </p:cNvPr>
          <p:cNvSpPr/>
          <p:nvPr/>
        </p:nvSpPr>
        <p:spPr>
          <a:xfrm>
            <a:off x="8705771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ADEF7A-2669-4674-A5E4-0606D40897A0}"/>
              </a:ext>
            </a:extLst>
          </p:cNvPr>
          <p:cNvSpPr/>
          <p:nvPr/>
        </p:nvSpPr>
        <p:spPr>
          <a:xfrm>
            <a:off x="8404257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C89767-0384-4A95-8A66-CB9DF02C3CF5}"/>
              </a:ext>
            </a:extLst>
          </p:cNvPr>
          <p:cNvSpPr/>
          <p:nvPr/>
        </p:nvSpPr>
        <p:spPr>
          <a:xfrm>
            <a:off x="8555014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1A4889-D406-44D9-848C-77793D5049E7}"/>
              </a:ext>
            </a:extLst>
          </p:cNvPr>
          <p:cNvSpPr/>
          <p:nvPr/>
        </p:nvSpPr>
        <p:spPr>
          <a:xfrm>
            <a:off x="8705771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09E3D7-F4C0-412A-BF0A-5352F43C562B}"/>
              </a:ext>
            </a:extLst>
          </p:cNvPr>
          <p:cNvSpPr/>
          <p:nvPr/>
        </p:nvSpPr>
        <p:spPr>
          <a:xfrm>
            <a:off x="9321402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5EFE2D-7510-4C36-88AD-E5F3F42C1A7F}"/>
              </a:ext>
            </a:extLst>
          </p:cNvPr>
          <p:cNvSpPr/>
          <p:nvPr/>
        </p:nvSpPr>
        <p:spPr>
          <a:xfrm>
            <a:off x="9472159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09D613-62AD-4A12-ACF6-BE15B3081D91}"/>
              </a:ext>
            </a:extLst>
          </p:cNvPr>
          <p:cNvSpPr/>
          <p:nvPr/>
        </p:nvSpPr>
        <p:spPr>
          <a:xfrm>
            <a:off x="9622915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D09EBA-3CB3-43CB-91DD-1E5C42C0FC5C}"/>
              </a:ext>
            </a:extLst>
          </p:cNvPr>
          <p:cNvSpPr/>
          <p:nvPr/>
        </p:nvSpPr>
        <p:spPr>
          <a:xfrm>
            <a:off x="8356956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F7F564-BC87-41D0-84A1-06DB15AFC1F6}"/>
              </a:ext>
            </a:extLst>
          </p:cNvPr>
          <p:cNvSpPr/>
          <p:nvPr/>
        </p:nvSpPr>
        <p:spPr>
          <a:xfrm>
            <a:off x="8739532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70A782-3833-4F3E-B69A-53864B2BD9C7}"/>
              </a:ext>
            </a:extLst>
          </p:cNvPr>
          <p:cNvSpPr/>
          <p:nvPr/>
        </p:nvSpPr>
        <p:spPr>
          <a:xfrm>
            <a:off x="9432414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750B7D-F4D5-4594-966E-01FA3E933744}"/>
              </a:ext>
            </a:extLst>
          </p:cNvPr>
          <p:cNvSpPr/>
          <p:nvPr/>
        </p:nvSpPr>
        <p:spPr>
          <a:xfrm>
            <a:off x="9814990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AF08BCE-0B3C-4132-9853-A1C7E5222B31}"/>
              </a:ext>
            </a:extLst>
          </p:cNvPr>
          <p:cNvCxnSpPr>
            <a:endCxn id="57" idx="1"/>
          </p:cNvCxnSpPr>
          <p:nvPr/>
        </p:nvCxnSpPr>
        <p:spPr>
          <a:xfrm flipV="1">
            <a:off x="9122107" y="494584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CCF420B-67B5-40F6-B614-69C3257A134E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7842089" y="4958781"/>
            <a:ext cx="514867" cy="2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DF179D0-5E67-4B1E-980A-D1D986ABD939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8479636" y="513017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D4EEA1A-0AED-46C9-8486-5E606FB0A375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 flipH="1">
            <a:off x="9396781" y="513017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E58F437-C4EF-43A1-8B1B-CDAC1BA438DD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>
            <a:off x="7061987" y="1864524"/>
            <a:ext cx="270197" cy="2595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4D339A-9C69-4D36-A046-B5632D82A70A}"/>
              </a:ext>
            </a:extLst>
          </p:cNvPr>
          <p:cNvSpPr/>
          <p:nvPr/>
        </p:nvSpPr>
        <p:spPr>
          <a:xfrm>
            <a:off x="8404257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0F6A7A-24F4-41E4-8EF2-F0BA82F719B8}"/>
              </a:ext>
            </a:extLst>
          </p:cNvPr>
          <p:cNvSpPr/>
          <p:nvPr/>
        </p:nvSpPr>
        <p:spPr>
          <a:xfrm>
            <a:off x="8555014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5AA85A3-60E9-4C34-B36C-7FDF8B17D1E9}"/>
              </a:ext>
            </a:extLst>
          </p:cNvPr>
          <p:cNvSpPr/>
          <p:nvPr/>
        </p:nvSpPr>
        <p:spPr>
          <a:xfrm>
            <a:off x="8705771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9CB6489-DBFC-4855-B9B5-E4BD006E8543}"/>
              </a:ext>
            </a:extLst>
          </p:cNvPr>
          <p:cNvSpPr/>
          <p:nvPr/>
        </p:nvSpPr>
        <p:spPr>
          <a:xfrm>
            <a:off x="8404257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B590E-5434-4C24-89F9-0CB9B367ECE6}"/>
              </a:ext>
            </a:extLst>
          </p:cNvPr>
          <p:cNvSpPr/>
          <p:nvPr/>
        </p:nvSpPr>
        <p:spPr>
          <a:xfrm>
            <a:off x="8555014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4C1209-7A96-446B-9949-5D26033AD891}"/>
              </a:ext>
            </a:extLst>
          </p:cNvPr>
          <p:cNvSpPr/>
          <p:nvPr/>
        </p:nvSpPr>
        <p:spPr>
          <a:xfrm>
            <a:off x="8705771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212364B-0D84-4BDB-97C8-7047E6006E2D}"/>
              </a:ext>
            </a:extLst>
          </p:cNvPr>
          <p:cNvSpPr/>
          <p:nvPr/>
        </p:nvSpPr>
        <p:spPr>
          <a:xfrm>
            <a:off x="5084684" y="368228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5422581-88A6-4B42-B65C-4C3077CA91CE}"/>
              </a:ext>
            </a:extLst>
          </p:cNvPr>
          <p:cNvCxnSpPr>
            <a:cxnSpLocks/>
            <a:stCxn id="7" idx="2"/>
            <a:endCxn id="70" idx="0"/>
          </p:cNvCxnSpPr>
          <p:nvPr/>
        </p:nvCxnSpPr>
        <p:spPr>
          <a:xfrm>
            <a:off x="5352846" y="1868917"/>
            <a:ext cx="241745" cy="18133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466419D-2295-4F88-952C-C1444BC8682A}"/>
              </a:ext>
            </a:extLst>
          </p:cNvPr>
          <p:cNvSpPr/>
          <p:nvPr/>
        </p:nvSpPr>
        <p:spPr>
          <a:xfrm>
            <a:off x="3949796" y="212713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DC3C0E-32CC-4058-9754-9543C9DBA11F}"/>
              </a:ext>
            </a:extLst>
          </p:cNvPr>
          <p:cNvSpPr/>
          <p:nvPr/>
        </p:nvSpPr>
        <p:spPr>
          <a:xfrm>
            <a:off x="4332372" y="212713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C2D168-9226-4A8E-97FE-453C6CE3701C}"/>
              </a:ext>
            </a:extLst>
          </p:cNvPr>
          <p:cNvSpPr/>
          <p:nvPr/>
        </p:nvSpPr>
        <p:spPr>
          <a:xfrm>
            <a:off x="5316711" y="2139484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A8E534-06A7-4F7D-8150-20DC2FD5E9F6}"/>
              </a:ext>
            </a:extLst>
          </p:cNvPr>
          <p:cNvSpPr/>
          <p:nvPr/>
        </p:nvSpPr>
        <p:spPr>
          <a:xfrm>
            <a:off x="5699287" y="213948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653767-1ABE-43C4-8C4F-7A59F90D505C}"/>
              </a:ext>
            </a:extLst>
          </p:cNvPr>
          <p:cNvSpPr/>
          <p:nvPr/>
        </p:nvSpPr>
        <p:spPr>
          <a:xfrm>
            <a:off x="7025851" y="2135091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F49181F-75BA-42DF-8083-EA6E38CF9C49}"/>
              </a:ext>
            </a:extLst>
          </p:cNvPr>
          <p:cNvSpPr/>
          <p:nvPr/>
        </p:nvSpPr>
        <p:spPr>
          <a:xfrm>
            <a:off x="7408427" y="2135090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0F9FEE-8B7C-43B1-90B6-FFD2AF5E35B6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4714948" y="2311470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C9A7FC-2243-404C-97EF-21D82AA408C1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 flipV="1">
            <a:off x="6081862" y="2319424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125FE71-2580-4FEB-94D4-51EE7A729C12}"/>
              </a:ext>
            </a:extLst>
          </p:cNvPr>
          <p:cNvCxnSpPr>
            <a:cxnSpLocks/>
            <a:stCxn id="40" idx="3"/>
            <a:endCxn id="74" idx="1"/>
          </p:cNvCxnSpPr>
          <p:nvPr/>
        </p:nvCxnSpPr>
        <p:spPr>
          <a:xfrm flipV="1">
            <a:off x="2826762" y="2311470"/>
            <a:ext cx="1123034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BC0A479-27E4-4F68-A230-50063311A299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flipH="1">
            <a:off x="2180005" y="2495801"/>
            <a:ext cx="2343656" cy="23023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EEA547C-227B-488B-85C3-5A50ED0D7B88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 flipH="1">
            <a:off x="5594591" y="2508148"/>
            <a:ext cx="295984" cy="1471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080286-F568-4015-B2E2-59AF6855931A}"/>
              </a:ext>
            </a:extLst>
          </p:cNvPr>
          <p:cNvCxnSpPr>
            <a:cxnSpLocks/>
            <a:stCxn id="79" idx="2"/>
            <a:endCxn id="44" idx="0"/>
          </p:cNvCxnSpPr>
          <p:nvPr/>
        </p:nvCxnSpPr>
        <p:spPr>
          <a:xfrm flipH="1">
            <a:off x="7332184" y="2503755"/>
            <a:ext cx="267532" cy="22630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DD28BF-500E-42D2-A4B0-CEF2B359F929}"/>
              </a:ext>
            </a:extLst>
          </p:cNvPr>
          <p:cNvSpPr/>
          <p:nvPr/>
        </p:nvSpPr>
        <p:spPr>
          <a:xfrm>
            <a:off x="1806950" y="296058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9C2AF4D-4B7C-4451-958B-7FF944CBAA6B}"/>
              </a:ext>
            </a:extLst>
          </p:cNvPr>
          <p:cNvSpPr/>
          <p:nvPr/>
        </p:nvSpPr>
        <p:spPr>
          <a:xfrm>
            <a:off x="1670099" y="510485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1BF6A8-FA00-4F96-ADA7-0B2912383424}"/>
              </a:ext>
            </a:extLst>
          </p:cNvPr>
          <p:cNvSpPr/>
          <p:nvPr/>
        </p:nvSpPr>
        <p:spPr>
          <a:xfrm>
            <a:off x="1670099" y="54263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2A8FBB-B147-4357-9244-E2A8FCB3CC8F}"/>
              </a:ext>
            </a:extLst>
          </p:cNvPr>
          <p:cNvSpPr/>
          <p:nvPr/>
        </p:nvSpPr>
        <p:spPr>
          <a:xfrm>
            <a:off x="6822278" y="5724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8541A97-1EDB-4183-81A3-BA8ED830B607}"/>
              </a:ext>
            </a:extLst>
          </p:cNvPr>
          <p:cNvSpPr/>
          <p:nvPr/>
        </p:nvSpPr>
        <p:spPr>
          <a:xfrm>
            <a:off x="6822278" y="507785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7FEE671-063B-4C07-A338-C1CDED177D8A}"/>
              </a:ext>
            </a:extLst>
          </p:cNvPr>
          <p:cNvSpPr/>
          <p:nvPr/>
        </p:nvSpPr>
        <p:spPr>
          <a:xfrm>
            <a:off x="6822278" y="53993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1EADF8-24B0-414E-8D53-E1354B9C2A2F}"/>
              </a:ext>
            </a:extLst>
          </p:cNvPr>
          <p:cNvSpPr/>
          <p:nvPr/>
        </p:nvSpPr>
        <p:spPr>
          <a:xfrm>
            <a:off x="5084684" y="398012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2D67541-8823-476C-90B0-DB05E66AF002}"/>
              </a:ext>
            </a:extLst>
          </p:cNvPr>
          <p:cNvSpPr/>
          <p:nvPr/>
        </p:nvSpPr>
        <p:spPr>
          <a:xfrm>
            <a:off x="5084684" y="493114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36DA32-230C-409B-800A-1F365A085F69}"/>
              </a:ext>
            </a:extLst>
          </p:cNvPr>
          <p:cNvSpPr/>
          <p:nvPr/>
        </p:nvSpPr>
        <p:spPr>
          <a:xfrm>
            <a:off x="5084684" y="429113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1EE9D9-FDF5-47DE-938D-650672EF43B0}"/>
              </a:ext>
            </a:extLst>
          </p:cNvPr>
          <p:cNvSpPr/>
          <p:nvPr/>
        </p:nvSpPr>
        <p:spPr>
          <a:xfrm>
            <a:off x="5084684" y="461266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B0AA40-16A8-478E-BF89-0511F14AF07D}"/>
              </a:ext>
            </a:extLst>
          </p:cNvPr>
          <p:cNvGrpSpPr/>
          <p:nvPr/>
        </p:nvGrpSpPr>
        <p:grpSpPr>
          <a:xfrm>
            <a:off x="3277180" y="5850024"/>
            <a:ext cx="603026" cy="301514"/>
            <a:chOff x="9311303" y="5675805"/>
            <a:chExt cx="762227" cy="381114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2922BBA-23D5-412D-9B68-F3CADD14AF18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0665408-2AC9-4EB6-A4A8-16BA2185A5D0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6CC7546-D15B-4F4C-8B9F-58CF873BC29D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13472EF-A85E-46A6-9FB6-914E0AE131F9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A5268C6-C8FA-454A-8194-F3DA54F02EE5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6F0E3A0-6A81-42C9-BFD4-24EBE6DC4740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98230E-3F51-403F-9116-A90CBC98670D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2E4D0BE-9768-4A34-8ACD-20887250F24A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FFA530C-DB83-415E-90A1-55051506BEA2}"/>
              </a:ext>
            </a:extLst>
          </p:cNvPr>
          <p:cNvGrpSpPr/>
          <p:nvPr/>
        </p:nvGrpSpPr>
        <p:grpSpPr>
          <a:xfrm>
            <a:off x="4194325" y="5878619"/>
            <a:ext cx="603026" cy="150757"/>
            <a:chOff x="10395461" y="5720791"/>
            <a:chExt cx="762227" cy="190557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AC3AF48-273E-4018-BD7D-FF369C474253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C8650D-6BF3-42BE-870A-F0FC6DC77214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7AF0A0B-140A-4917-BC6C-0ED1F47DF5A9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84EE45E-991B-4449-B877-2E50C5B4365B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5BCF10-58C8-4A8A-AA3A-DFEDA0C8C100}"/>
              </a:ext>
            </a:extLst>
          </p:cNvPr>
          <p:cNvSpPr/>
          <p:nvPr/>
        </p:nvSpPr>
        <p:spPr>
          <a:xfrm>
            <a:off x="3209012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C90537-B4D0-4A19-B8BA-B78124D478EE}"/>
              </a:ext>
            </a:extLst>
          </p:cNvPr>
          <p:cNvSpPr/>
          <p:nvPr/>
        </p:nvSpPr>
        <p:spPr>
          <a:xfrm>
            <a:off x="3591588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759EB87-3A5A-46AB-8284-65BF01775367}"/>
              </a:ext>
            </a:extLst>
          </p:cNvPr>
          <p:cNvSpPr/>
          <p:nvPr/>
        </p:nvSpPr>
        <p:spPr>
          <a:xfrm>
            <a:off x="4284470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CAA1D28-BA77-4476-9C48-7037129C7647}"/>
              </a:ext>
            </a:extLst>
          </p:cNvPr>
          <p:cNvSpPr/>
          <p:nvPr/>
        </p:nvSpPr>
        <p:spPr>
          <a:xfrm>
            <a:off x="4667046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D8A3C9B-9CCC-4061-9121-19BE2EC8BD29}"/>
              </a:ext>
            </a:extLst>
          </p:cNvPr>
          <p:cNvCxnSpPr>
            <a:endCxn id="119" idx="1"/>
          </p:cNvCxnSpPr>
          <p:nvPr/>
        </p:nvCxnSpPr>
        <p:spPr>
          <a:xfrm flipV="1">
            <a:off x="3974163" y="5482892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0D88D38A-AC6F-40C6-9A99-E84D05CB951A}"/>
              </a:ext>
            </a:extLst>
          </p:cNvPr>
          <p:cNvCxnSpPr>
            <a:cxnSpLocks/>
            <a:stCxn id="117" idx="2"/>
            <a:endCxn id="104" idx="0"/>
          </p:cNvCxnSpPr>
          <p:nvPr/>
        </p:nvCxnSpPr>
        <p:spPr>
          <a:xfrm flipH="1">
            <a:off x="3352559" y="5667223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0791FB7-F5AA-43AA-B7B4-B42E471B2376}"/>
              </a:ext>
            </a:extLst>
          </p:cNvPr>
          <p:cNvCxnSpPr>
            <a:cxnSpLocks/>
            <a:stCxn id="119" idx="2"/>
            <a:endCxn id="113" idx="0"/>
          </p:cNvCxnSpPr>
          <p:nvPr/>
        </p:nvCxnSpPr>
        <p:spPr>
          <a:xfrm flipH="1">
            <a:off x="4269704" y="5667223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3CF4840-6E69-4560-9D8B-27289C678E73}"/>
              </a:ext>
            </a:extLst>
          </p:cNvPr>
          <p:cNvCxnSpPr>
            <a:cxnSpLocks/>
            <a:stCxn id="90" idx="3"/>
            <a:endCxn id="117" idx="1"/>
          </p:cNvCxnSpPr>
          <p:nvPr/>
        </p:nvCxnSpPr>
        <p:spPr>
          <a:xfrm>
            <a:off x="2689910" y="5261514"/>
            <a:ext cx="519102" cy="22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18C5EF-06C7-4038-BB3D-6C3BCE7C15E4}"/>
              </a:ext>
            </a:extLst>
          </p:cNvPr>
          <p:cNvSpPr/>
          <p:nvPr/>
        </p:nvSpPr>
        <p:spPr>
          <a:xfrm>
            <a:off x="8387432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436CCC8-96E1-4CE4-BAD4-FAC95AF45924}"/>
              </a:ext>
            </a:extLst>
          </p:cNvPr>
          <p:cNvSpPr/>
          <p:nvPr/>
        </p:nvSpPr>
        <p:spPr>
          <a:xfrm>
            <a:off x="8538189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501AE23-7B3A-462D-9A48-50A3266992CC}"/>
              </a:ext>
            </a:extLst>
          </p:cNvPr>
          <p:cNvSpPr/>
          <p:nvPr/>
        </p:nvSpPr>
        <p:spPr>
          <a:xfrm>
            <a:off x="8688945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2B829D8-ED2D-4E58-97BD-0D82E5F50FB7}"/>
              </a:ext>
            </a:extLst>
          </p:cNvPr>
          <p:cNvSpPr/>
          <p:nvPr/>
        </p:nvSpPr>
        <p:spPr>
          <a:xfrm>
            <a:off x="8387432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3B7B4E-0B4C-493F-86ED-6DF16CF92075}"/>
              </a:ext>
            </a:extLst>
          </p:cNvPr>
          <p:cNvSpPr/>
          <p:nvPr/>
        </p:nvSpPr>
        <p:spPr>
          <a:xfrm>
            <a:off x="8538189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8499E3-D86E-4F91-B2CB-16396A6C7A70}"/>
              </a:ext>
            </a:extLst>
          </p:cNvPr>
          <p:cNvSpPr/>
          <p:nvPr/>
        </p:nvSpPr>
        <p:spPr>
          <a:xfrm>
            <a:off x="8688945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49FB9AE-DDB4-4253-BA8D-64A613EB9AAF}"/>
              </a:ext>
            </a:extLst>
          </p:cNvPr>
          <p:cNvSpPr/>
          <p:nvPr/>
        </p:nvSpPr>
        <p:spPr>
          <a:xfrm>
            <a:off x="9304577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D4A449-83DD-4388-A9BB-6F6C33D6EBB2}"/>
              </a:ext>
            </a:extLst>
          </p:cNvPr>
          <p:cNvSpPr/>
          <p:nvPr/>
        </p:nvSpPr>
        <p:spPr>
          <a:xfrm>
            <a:off x="9455334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7D4F94-17BB-447A-9692-FF7D48B2044D}"/>
              </a:ext>
            </a:extLst>
          </p:cNvPr>
          <p:cNvSpPr/>
          <p:nvPr/>
        </p:nvSpPr>
        <p:spPr>
          <a:xfrm>
            <a:off x="9606090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EB65D34-1EF8-43FA-9F0A-6A55FD36A7DF}"/>
              </a:ext>
            </a:extLst>
          </p:cNvPr>
          <p:cNvSpPr/>
          <p:nvPr/>
        </p:nvSpPr>
        <p:spPr>
          <a:xfrm>
            <a:off x="8340131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EE12107-45FB-419E-B045-B6CDE2B68363}"/>
              </a:ext>
            </a:extLst>
          </p:cNvPr>
          <p:cNvSpPr/>
          <p:nvPr/>
        </p:nvSpPr>
        <p:spPr>
          <a:xfrm>
            <a:off x="8722706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83F5576-D5DE-4261-9956-786033956E7A}"/>
              </a:ext>
            </a:extLst>
          </p:cNvPr>
          <p:cNvSpPr/>
          <p:nvPr/>
        </p:nvSpPr>
        <p:spPr>
          <a:xfrm>
            <a:off x="9415589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293CCCB-3CB5-45B7-BA37-B8F9699ED02E}"/>
              </a:ext>
            </a:extLst>
          </p:cNvPr>
          <p:cNvSpPr/>
          <p:nvPr/>
        </p:nvSpPr>
        <p:spPr>
          <a:xfrm>
            <a:off x="9798165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9C1AA51-84D7-4026-A8A7-37CEEA04A8AF}"/>
              </a:ext>
            </a:extLst>
          </p:cNvPr>
          <p:cNvCxnSpPr>
            <a:endCxn id="139" idx="1"/>
          </p:cNvCxnSpPr>
          <p:nvPr/>
        </p:nvCxnSpPr>
        <p:spPr>
          <a:xfrm flipV="1">
            <a:off x="9105282" y="345168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1BFAFFA-23C8-475E-8011-9B3F158C1B67}"/>
              </a:ext>
            </a:extLst>
          </p:cNvPr>
          <p:cNvCxnSpPr>
            <a:cxnSpLocks/>
            <a:stCxn id="137" idx="2"/>
            <a:endCxn id="128" idx="0"/>
          </p:cNvCxnSpPr>
          <p:nvPr/>
        </p:nvCxnSpPr>
        <p:spPr>
          <a:xfrm flipH="1">
            <a:off x="8462811" y="363601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ADFFB18-C36A-41FD-9405-6D623EDCDAAD}"/>
              </a:ext>
            </a:extLst>
          </p:cNvPr>
          <p:cNvCxnSpPr>
            <a:cxnSpLocks/>
            <a:stCxn id="139" idx="2"/>
            <a:endCxn id="134" idx="0"/>
          </p:cNvCxnSpPr>
          <p:nvPr/>
        </p:nvCxnSpPr>
        <p:spPr>
          <a:xfrm flipH="1">
            <a:off x="9379956" y="363601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3ADA833-5D65-4B1E-BB88-8998703C1A6A}"/>
              </a:ext>
            </a:extLst>
          </p:cNvPr>
          <p:cNvSpPr/>
          <p:nvPr/>
        </p:nvSpPr>
        <p:spPr>
          <a:xfrm>
            <a:off x="8387432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58DEFD-179C-4600-9F26-73125D588758}"/>
              </a:ext>
            </a:extLst>
          </p:cNvPr>
          <p:cNvSpPr/>
          <p:nvPr/>
        </p:nvSpPr>
        <p:spPr>
          <a:xfrm>
            <a:off x="8538189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4AFFA01-8ED9-4FC0-A252-D95A2F0FAEDF}"/>
              </a:ext>
            </a:extLst>
          </p:cNvPr>
          <p:cNvSpPr/>
          <p:nvPr/>
        </p:nvSpPr>
        <p:spPr>
          <a:xfrm>
            <a:off x="8688945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D5A4C3C-AFDE-4F63-A2E8-97E1A26FFD96}"/>
              </a:ext>
            </a:extLst>
          </p:cNvPr>
          <p:cNvSpPr/>
          <p:nvPr/>
        </p:nvSpPr>
        <p:spPr>
          <a:xfrm>
            <a:off x="8387432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DEB54FB-CFD1-496F-9FA1-7CFC255B7AE8}"/>
              </a:ext>
            </a:extLst>
          </p:cNvPr>
          <p:cNvSpPr/>
          <p:nvPr/>
        </p:nvSpPr>
        <p:spPr>
          <a:xfrm>
            <a:off x="8538189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39287B6-0D86-4817-9A9A-40DDD7414889}"/>
              </a:ext>
            </a:extLst>
          </p:cNvPr>
          <p:cNvSpPr/>
          <p:nvPr/>
        </p:nvSpPr>
        <p:spPr>
          <a:xfrm>
            <a:off x="8688945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2868971-942B-4E61-84ED-62D542430184}"/>
              </a:ext>
            </a:extLst>
          </p:cNvPr>
          <p:cNvCxnSpPr>
            <a:cxnSpLocks/>
            <a:stCxn id="44" idx="3"/>
            <a:endCxn id="137" idx="1"/>
          </p:cNvCxnSpPr>
          <p:nvPr/>
        </p:nvCxnSpPr>
        <p:spPr>
          <a:xfrm flipV="1">
            <a:off x="7842089" y="3451685"/>
            <a:ext cx="498042" cy="147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5C66FD8-5144-4AC1-806E-B378CB6374C5}"/>
              </a:ext>
            </a:extLst>
          </p:cNvPr>
          <p:cNvSpPr/>
          <p:nvPr/>
        </p:nvSpPr>
        <p:spPr>
          <a:xfrm>
            <a:off x="4070366" y="2845917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F802DB1-B48D-4AC7-90CB-EDCE3F1BF10A}"/>
              </a:ext>
            </a:extLst>
          </p:cNvPr>
          <p:cNvSpPr/>
          <p:nvPr/>
        </p:nvSpPr>
        <p:spPr>
          <a:xfrm>
            <a:off x="4452942" y="2845916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CA7C230-DAF4-4F5C-AC9C-BACE2EFBA36A}"/>
              </a:ext>
            </a:extLst>
          </p:cNvPr>
          <p:cNvSpPr/>
          <p:nvPr/>
        </p:nvSpPr>
        <p:spPr>
          <a:xfrm>
            <a:off x="5437280" y="285826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D4B7739-A6A7-40AC-BF60-D39CE212DC47}"/>
              </a:ext>
            </a:extLst>
          </p:cNvPr>
          <p:cNvSpPr/>
          <p:nvPr/>
        </p:nvSpPr>
        <p:spPr>
          <a:xfrm>
            <a:off x="5819856" y="285826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19E393-B0E6-4108-A375-0F37CEA38721}"/>
              </a:ext>
            </a:extLst>
          </p:cNvPr>
          <p:cNvSpPr/>
          <p:nvPr/>
        </p:nvSpPr>
        <p:spPr>
          <a:xfrm>
            <a:off x="7146421" y="2853870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DEAD443-0057-4B71-B5DA-80C976DEB6ED}"/>
              </a:ext>
            </a:extLst>
          </p:cNvPr>
          <p:cNvSpPr/>
          <p:nvPr/>
        </p:nvSpPr>
        <p:spPr>
          <a:xfrm>
            <a:off x="7528997" y="2853869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F88C70D-7169-4D65-BE99-9986ED1AB12C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4835517" y="3030249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1F417861-3472-4DB4-A298-A920B889713A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 flipV="1">
            <a:off x="6202432" y="3038203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E07892A-7144-4191-9DAC-71B4F9DCDAE3}"/>
              </a:ext>
            </a:extLst>
          </p:cNvPr>
          <p:cNvCxnSpPr>
            <a:cxnSpLocks/>
            <a:stCxn id="87" idx="3"/>
            <a:endCxn id="163" idx="1"/>
          </p:cNvCxnSpPr>
          <p:nvPr/>
        </p:nvCxnSpPr>
        <p:spPr>
          <a:xfrm flipV="1">
            <a:off x="2826762" y="3030249"/>
            <a:ext cx="1243604" cy="8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D39D8C6-1E91-45BE-90AF-89E697B1C437}"/>
              </a:ext>
            </a:extLst>
          </p:cNvPr>
          <p:cNvCxnSpPr>
            <a:cxnSpLocks/>
            <a:stCxn id="164" idx="2"/>
            <a:endCxn id="90" idx="0"/>
          </p:cNvCxnSpPr>
          <p:nvPr/>
        </p:nvCxnSpPr>
        <p:spPr>
          <a:xfrm flipH="1">
            <a:off x="2180005" y="3214581"/>
            <a:ext cx="2464225" cy="1890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9394AF7-78AA-4D38-9FE8-A30B33BAD429}"/>
              </a:ext>
            </a:extLst>
          </p:cNvPr>
          <p:cNvCxnSpPr>
            <a:cxnSpLocks/>
            <a:stCxn id="165" idx="2"/>
            <a:endCxn id="99" idx="0"/>
          </p:cNvCxnSpPr>
          <p:nvPr/>
        </p:nvCxnSpPr>
        <p:spPr>
          <a:xfrm flipH="1">
            <a:off x="5594591" y="3226928"/>
            <a:ext cx="33978" cy="1064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6808E65-7B7B-435D-962A-EA3C3770F32F}"/>
              </a:ext>
            </a:extLst>
          </p:cNvPr>
          <p:cNvCxnSpPr>
            <a:cxnSpLocks/>
            <a:stCxn id="167" idx="2"/>
            <a:endCxn id="93" idx="0"/>
          </p:cNvCxnSpPr>
          <p:nvPr/>
        </p:nvCxnSpPr>
        <p:spPr>
          <a:xfrm flipH="1">
            <a:off x="7332184" y="3222535"/>
            <a:ext cx="5525" cy="18553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8BE7ABE-669C-4F32-BB95-B8455B8A3FC8}"/>
              </a:ext>
            </a:extLst>
          </p:cNvPr>
          <p:cNvSpPr/>
          <p:nvPr/>
        </p:nvSpPr>
        <p:spPr>
          <a:xfrm>
            <a:off x="1806950" y="326542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loss_layer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82D992B-63F2-4180-B6B9-2ED6F9D1099B}"/>
              </a:ext>
            </a:extLst>
          </p:cNvPr>
          <p:cNvSpPr/>
          <p:nvPr/>
        </p:nvSpPr>
        <p:spPr>
          <a:xfrm>
            <a:off x="339442" y="3422088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C344BA0-377C-44B1-BE17-8B52C8324C63}"/>
              </a:ext>
            </a:extLst>
          </p:cNvPr>
          <p:cNvSpPr/>
          <p:nvPr/>
        </p:nvSpPr>
        <p:spPr>
          <a:xfrm>
            <a:off x="339442" y="372875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4BBD6DD-33C2-4C95-8533-6359963EB75A}"/>
              </a:ext>
            </a:extLst>
          </p:cNvPr>
          <p:cNvSpPr/>
          <p:nvPr/>
        </p:nvSpPr>
        <p:spPr>
          <a:xfrm>
            <a:off x="339442" y="402298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E86B3BC8-80F5-400A-B744-F9CA54838B9C}"/>
              </a:ext>
            </a:extLst>
          </p:cNvPr>
          <p:cNvCxnSpPr>
            <a:cxnSpLocks/>
            <a:stCxn id="188" idx="1"/>
            <a:endCxn id="195" idx="3"/>
          </p:cNvCxnSpPr>
          <p:nvPr/>
        </p:nvCxnSpPr>
        <p:spPr>
          <a:xfrm flipH="1">
            <a:off x="1359254" y="3422088"/>
            <a:ext cx="447697" cy="15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54E2D53-87A1-4249-892E-AA9D849F25A8}"/>
              </a:ext>
            </a:extLst>
          </p:cNvPr>
          <p:cNvSpPr/>
          <p:nvPr/>
        </p:nvSpPr>
        <p:spPr>
          <a:xfrm>
            <a:off x="346621" y="434090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73D761C-64CF-4D7E-A26E-CED4F65A7A6B}"/>
              </a:ext>
            </a:extLst>
          </p:cNvPr>
          <p:cNvSpPr/>
          <p:nvPr/>
        </p:nvSpPr>
        <p:spPr>
          <a:xfrm>
            <a:off x="346621" y="463513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FA9CD81-DF4B-4C69-8592-FC0ED7EE8226}"/>
              </a:ext>
            </a:extLst>
          </p:cNvPr>
          <p:cNvSpPr/>
          <p:nvPr/>
        </p:nvSpPr>
        <p:spPr>
          <a:xfrm>
            <a:off x="1808380" y="390663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B9A4902-61CE-4491-8606-C885854E2563}"/>
              </a:ext>
            </a:extLst>
          </p:cNvPr>
          <p:cNvSpPr/>
          <p:nvPr/>
        </p:nvSpPr>
        <p:spPr>
          <a:xfrm>
            <a:off x="1808380" y="358119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0538638-83A1-4B79-878E-AA6F4219437D}"/>
              </a:ext>
            </a:extLst>
          </p:cNvPr>
          <p:cNvSpPr/>
          <p:nvPr/>
        </p:nvSpPr>
        <p:spPr>
          <a:xfrm>
            <a:off x="343491" y="526277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FAA130F-9CBD-41D4-AD20-329E8557A4D2}"/>
              </a:ext>
            </a:extLst>
          </p:cNvPr>
          <p:cNvSpPr/>
          <p:nvPr/>
        </p:nvSpPr>
        <p:spPr>
          <a:xfrm>
            <a:off x="343491" y="49442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24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20DB8-2A6C-4FED-8CA6-A33D79FE1B4D}"/>
              </a:ext>
            </a:extLst>
          </p:cNvPr>
          <p:cNvSpPr txBox="1"/>
          <p:nvPr/>
        </p:nvSpPr>
        <p:spPr>
          <a:xfrm>
            <a:off x="1068471" y="166415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B735A-7181-48A9-995E-4D5E293D38CB}"/>
              </a:ext>
            </a:extLst>
          </p:cNvPr>
          <p:cNvSpPr txBox="1"/>
          <p:nvPr/>
        </p:nvSpPr>
        <p:spPr>
          <a:xfrm>
            <a:off x="1068471" y="203369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10E3B99-83E7-4C03-B90C-B7276743711E}"/>
              </a:ext>
            </a:extLst>
          </p:cNvPr>
          <p:cNvSpPr/>
          <p:nvPr/>
        </p:nvSpPr>
        <p:spPr>
          <a:xfrm>
            <a:off x="1552048" y="1736411"/>
            <a:ext cx="195106" cy="190556"/>
          </a:xfrm>
          <a:prstGeom prst="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AF77551-4979-47E3-A353-7503CA2BDA1B}"/>
              </a:ext>
            </a:extLst>
          </p:cNvPr>
          <p:cNvSpPr/>
          <p:nvPr/>
        </p:nvSpPr>
        <p:spPr>
          <a:xfrm>
            <a:off x="2152884" y="1736410"/>
            <a:ext cx="195106" cy="1951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E47D5-9944-4FDA-8AD7-3CB3EB47B96E}"/>
              </a:ext>
            </a:extLst>
          </p:cNvPr>
          <p:cNvSpPr txBox="1"/>
          <p:nvPr/>
        </p:nvSpPr>
        <p:spPr>
          <a:xfrm>
            <a:off x="1472758" y="2017510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DFC21-984B-4007-A3CB-CE18A7A9135C}"/>
              </a:ext>
            </a:extLst>
          </p:cNvPr>
          <p:cNvSpPr txBox="1"/>
          <p:nvPr/>
        </p:nvSpPr>
        <p:spPr>
          <a:xfrm>
            <a:off x="2132746" y="200849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3D1C-5E49-463C-B2D6-A6379482171A}"/>
              </a:ext>
            </a:extLst>
          </p:cNvPr>
          <p:cNvSpPr txBox="1"/>
          <p:nvPr/>
        </p:nvSpPr>
        <p:spPr>
          <a:xfrm>
            <a:off x="690623" y="259864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66823-C280-4E82-885E-565917ECE32B}"/>
              </a:ext>
            </a:extLst>
          </p:cNvPr>
          <p:cNvSpPr txBox="1"/>
          <p:nvPr/>
        </p:nvSpPr>
        <p:spPr>
          <a:xfrm>
            <a:off x="1357833" y="259393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0 1 0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9927C-616D-4CCC-8566-42ADC360A9D0}"/>
              </a:ext>
            </a:extLst>
          </p:cNvPr>
          <p:cNvSpPr txBox="1"/>
          <p:nvPr/>
        </p:nvSpPr>
        <p:spPr>
          <a:xfrm>
            <a:off x="2069166" y="261818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0 0 1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3BAB0-8B50-4EEA-A7E9-5A0B750EBE8B}"/>
              </a:ext>
            </a:extLst>
          </p:cNvPr>
          <p:cNvSpPr txBox="1"/>
          <p:nvPr/>
        </p:nvSpPr>
        <p:spPr>
          <a:xfrm>
            <a:off x="4438859" y="2125738"/>
            <a:ext cx="330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BB657-26D5-4F1E-9DBE-FD9C111CF477}"/>
              </a:ext>
            </a:extLst>
          </p:cNvPr>
          <p:cNvSpPr txBox="1"/>
          <p:nvPr/>
        </p:nvSpPr>
        <p:spPr>
          <a:xfrm>
            <a:off x="3505049" y="2125739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91265-82CB-4A3A-A311-8A8BE7336614}"/>
              </a:ext>
            </a:extLst>
          </p:cNvPr>
          <p:cNvSpPr txBox="1"/>
          <p:nvPr/>
        </p:nvSpPr>
        <p:spPr>
          <a:xfrm>
            <a:off x="4438859" y="127474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4DF2F-1A11-4C4B-A4E1-66DB12990E76}"/>
              </a:ext>
            </a:extLst>
          </p:cNvPr>
          <p:cNvSpPr txBox="1"/>
          <p:nvPr/>
        </p:nvSpPr>
        <p:spPr>
          <a:xfrm>
            <a:off x="1314002" y="34704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/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/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D26E721-FB95-4342-86EB-AB20437ABC3B}"/>
              </a:ext>
            </a:extLst>
          </p:cNvPr>
          <p:cNvSpPr txBox="1"/>
          <p:nvPr/>
        </p:nvSpPr>
        <p:spPr>
          <a:xfrm>
            <a:off x="5491156" y="1481723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0C1C1-E87B-46A2-A18E-22CAE531C784}"/>
              </a:ext>
            </a:extLst>
          </p:cNvPr>
          <p:cNvSpPr txBox="1"/>
          <p:nvPr/>
        </p:nvSpPr>
        <p:spPr>
          <a:xfrm>
            <a:off x="384237" y="5645968"/>
            <a:ext cx="930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np.log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(y[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t] +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-7)) /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43959-91C5-426C-87D9-94DC3D03821B}"/>
              </a:ext>
            </a:extLst>
          </p:cNvPr>
          <p:cNvSpPr txBox="1"/>
          <p:nvPr/>
        </p:nvSpPr>
        <p:spPr>
          <a:xfrm>
            <a:off x="5506340" y="1926967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2.3025850929940456840179914546844</a:t>
            </a:r>
            <a:endParaRPr lang="en-US" altLang="ko-KR" sz="20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D09CB-1DE0-4106-B889-1CF27B858B19}"/>
              </a:ext>
            </a:extLst>
          </p:cNvPr>
          <p:cNvSpPr txBox="1"/>
          <p:nvPr/>
        </p:nvSpPr>
        <p:spPr>
          <a:xfrm>
            <a:off x="5506340" y="303246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F745E-8053-4549-AED6-564847782626}"/>
              </a:ext>
            </a:extLst>
          </p:cNvPr>
          <p:cNvSpPr txBox="1"/>
          <p:nvPr/>
        </p:nvSpPr>
        <p:spPr>
          <a:xfrm>
            <a:off x="5506340" y="3543280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0.22314355131420975576629509030983</a:t>
            </a:r>
            <a:endParaRPr lang="en-US" altLang="ko-KR" sz="20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174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학습용 코드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6932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브로드 케스트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5323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스칼라 값인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10A27B-B899-47DC-85AE-17198C53BFD3}"/>
              </a:ext>
            </a:extLst>
          </p:cNvPr>
          <p:cNvSpPr/>
          <p:nvPr/>
        </p:nvSpPr>
        <p:spPr>
          <a:xfrm>
            <a:off x="845995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30E6C-E5BA-460D-9AC6-3C726DC188F7}"/>
              </a:ext>
            </a:extLst>
          </p:cNvPr>
          <p:cNvSpPr/>
          <p:nvPr/>
        </p:nvSpPr>
        <p:spPr>
          <a:xfrm>
            <a:off x="1306286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0D20E-73AA-47EE-8E1A-687F17B937D2}"/>
              </a:ext>
            </a:extLst>
          </p:cNvPr>
          <p:cNvSpPr/>
          <p:nvPr/>
        </p:nvSpPr>
        <p:spPr>
          <a:xfrm>
            <a:off x="845995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892D46-B1B4-4BEB-B380-841F2DB6054A}"/>
              </a:ext>
            </a:extLst>
          </p:cNvPr>
          <p:cNvSpPr/>
          <p:nvPr/>
        </p:nvSpPr>
        <p:spPr>
          <a:xfrm>
            <a:off x="1306286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4DDF77-7728-4951-B66B-DF71762F1307}"/>
              </a:ext>
            </a:extLst>
          </p:cNvPr>
          <p:cNvSpPr/>
          <p:nvPr/>
        </p:nvSpPr>
        <p:spPr>
          <a:xfrm>
            <a:off x="2713806" y="23293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A1707-AA0F-44DC-A84E-60D53C3E93BC}"/>
              </a:ext>
            </a:extLst>
          </p:cNvPr>
          <p:cNvSpPr txBox="1"/>
          <p:nvPr/>
        </p:nvSpPr>
        <p:spPr>
          <a:xfrm>
            <a:off x="2141771" y="237930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9796F-17E1-4257-8661-A3EB3E89E170}"/>
              </a:ext>
            </a:extLst>
          </p:cNvPr>
          <p:cNvSpPr txBox="1"/>
          <p:nvPr/>
        </p:nvSpPr>
        <p:spPr>
          <a:xfrm>
            <a:off x="3594054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B2B23-B449-4DB7-A1B8-DF4F445AC0BD}"/>
              </a:ext>
            </a:extLst>
          </p:cNvPr>
          <p:cNvSpPr/>
          <p:nvPr/>
        </p:nvSpPr>
        <p:spPr>
          <a:xfrm>
            <a:off x="429991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49843B-86D5-4B2C-A00F-ECEC99FB9356}"/>
              </a:ext>
            </a:extLst>
          </p:cNvPr>
          <p:cNvSpPr/>
          <p:nvPr/>
        </p:nvSpPr>
        <p:spPr>
          <a:xfrm>
            <a:off x="476020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A3272-DDDA-4860-AD81-26D97C8D6C83}"/>
              </a:ext>
            </a:extLst>
          </p:cNvPr>
          <p:cNvSpPr/>
          <p:nvPr/>
        </p:nvSpPr>
        <p:spPr>
          <a:xfrm>
            <a:off x="429991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2BB243-A0D8-453E-97FA-6109F010ECAE}"/>
              </a:ext>
            </a:extLst>
          </p:cNvPr>
          <p:cNvSpPr/>
          <p:nvPr/>
        </p:nvSpPr>
        <p:spPr>
          <a:xfrm>
            <a:off x="476020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5E485-6334-4CBF-8A9C-A094F92872B6}"/>
              </a:ext>
            </a:extLst>
          </p:cNvPr>
          <p:cNvSpPr/>
          <p:nvPr/>
        </p:nvSpPr>
        <p:spPr>
          <a:xfrm>
            <a:off x="570743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26AE4-6379-4AFD-8756-A72E17840E96}"/>
              </a:ext>
            </a:extLst>
          </p:cNvPr>
          <p:cNvSpPr/>
          <p:nvPr/>
        </p:nvSpPr>
        <p:spPr>
          <a:xfrm>
            <a:off x="616772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D7AC20-C7BB-4455-B84B-3653A02A3ED2}"/>
              </a:ext>
            </a:extLst>
          </p:cNvPr>
          <p:cNvSpPr/>
          <p:nvPr/>
        </p:nvSpPr>
        <p:spPr>
          <a:xfrm>
            <a:off x="570743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AA4E22-232F-411C-9859-F4C82EB4DF63}"/>
              </a:ext>
            </a:extLst>
          </p:cNvPr>
          <p:cNvSpPr/>
          <p:nvPr/>
        </p:nvSpPr>
        <p:spPr>
          <a:xfrm>
            <a:off x="616772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915A8-AC5E-433E-906B-8FE45F9C5F45}"/>
              </a:ext>
            </a:extLst>
          </p:cNvPr>
          <p:cNvSpPr txBox="1"/>
          <p:nvPr/>
        </p:nvSpPr>
        <p:spPr>
          <a:xfrm>
            <a:off x="5310019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3DC257-2DB0-4AFA-9604-ED0EB33FDC49}"/>
              </a:ext>
            </a:extLst>
          </p:cNvPr>
          <p:cNvSpPr txBox="1"/>
          <p:nvPr/>
        </p:nvSpPr>
        <p:spPr>
          <a:xfrm>
            <a:off x="7027999" y="238582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81BF48-5EFE-4F9F-B27E-304CEEDFA69B}"/>
              </a:ext>
            </a:extLst>
          </p:cNvPr>
          <p:cNvSpPr/>
          <p:nvPr/>
        </p:nvSpPr>
        <p:spPr>
          <a:xfrm>
            <a:off x="7733857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4135A3-84A9-4820-B4B1-316E6E8F6646}"/>
              </a:ext>
            </a:extLst>
          </p:cNvPr>
          <p:cNvSpPr/>
          <p:nvPr/>
        </p:nvSpPr>
        <p:spPr>
          <a:xfrm>
            <a:off x="8194148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A7E470-DCFF-4FC8-8578-0587986AE843}"/>
              </a:ext>
            </a:extLst>
          </p:cNvPr>
          <p:cNvSpPr/>
          <p:nvPr/>
        </p:nvSpPr>
        <p:spPr>
          <a:xfrm>
            <a:off x="7733857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17D3F4-28B4-4D45-9A2F-918C1973D083}"/>
              </a:ext>
            </a:extLst>
          </p:cNvPr>
          <p:cNvSpPr/>
          <p:nvPr/>
        </p:nvSpPr>
        <p:spPr>
          <a:xfrm>
            <a:off x="8194148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71624-2B94-4BC6-AF50-CBCAF6835CFD}"/>
              </a:ext>
            </a:extLst>
          </p:cNvPr>
          <p:cNvSpPr txBox="1"/>
          <p:nvPr/>
        </p:nvSpPr>
        <p:spPr>
          <a:xfrm>
            <a:off x="845995" y="3738755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일차원 배열인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10,20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83CFBC-44E4-4B5D-A541-E4D4683BA846}"/>
              </a:ext>
            </a:extLst>
          </p:cNvPr>
          <p:cNvSpPr/>
          <p:nvPr/>
        </p:nvSpPr>
        <p:spPr>
          <a:xfrm>
            <a:off x="845995" y="4445686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E2074A-9BB4-4F02-97E9-E006576E1BDB}"/>
              </a:ext>
            </a:extLst>
          </p:cNvPr>
          <p:cNvSpPr/>
          <p:nvPr/>
        </p:nvSpPr>
        <p:spPr>
          <a:xfrm>
            <a:off x="1306286" y="44439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E7F6A8-DF76-4083-921F-3E7D4FB3DFF6}"/>
              </a:ext>
            </a:extLst>
          </p:cNvPr>
          <p:cNvSpPr/>
          <p:nvPr/>
        </p:nvSpPr>
        <p:spPr>
          <a:xfrm>
            <a:off x="845995" y="490794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D5974D-BDA9-42DB-8E8E-B2819AA55D39}"/>
              </a:ext>
            </a:extLst>
          </p:cNvPr>
          <p:cNvSpPr/>
          <p:nvPr/>
        </p:nvSpPr>
        <p:spPr>
          <a:xfrm>
            <a:off x="1306286" y="49061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8DE69-4AC2-4C01-B775-58CA598E0FA6}"/>
              </a:ext>
            </a:extLst>
          </p:cNvPr>
          <p:cNvSpPr/>
          <p:nvPr/>
        </p:nvSpPr>
        <p:spPr>
          <a:xfrm>
            <a:off x="262963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8AB358-52DC-46FE-B2C6-4E577E1D32EE}"/>
              </a:ext>
            </a:extLst>
          </p:cNvPr>
          <p:cNvSpPr txBox="1"/>
          <p:nvPr/>
        </p:nvSpPr>
        <p:spPr>
          <a:xfrm>
            <a:off x="2141771" y="47349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CB39B-C8A7-45B9-BACF-ABC763EE3287}"/>
              </a:ext>
            </a:extLst>
          </p:cNvPr>
          <p:cNvSpPr txBox="1"/>
          <p:nvPr/>
        </p:nvSpPr>
        <p:spPr>
          <a:xfrm>
            <a:off x="3594054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F036D0-B30E-47C7-A442-B48E3887BDC8}"/>
              </a:ext>
            </a:extLst>
          </p:cNvPr>
          <p:cNvSpPr/>
          <p:nvPr/>
        </p:nvSpPr>
        <p:spPr>
          <a:xfrm>
            <a:off x="429991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6C19C-F64A-4721-8027-B9250DF3ED28}"/>
              </a:ext>
            </a:extLst>
          </p:cNvPr>
          <p:cNvSpPr/>
          <p:nvPr/>
        </p:nvSpPr>
        <p:spPr>
          <a:xfrm>
            <a:off x="476020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5D46F8-D2C6-4BC0-A0BE-208A32D493C1}"/>
              </a:ext>
            </a:extLst>
          </p:cNvPr>
          <p:cNvSpPr/>
          <p:nvPr/>
        </p:nvSpPr>
        <p:spPr>
          <a:xfrm>
            <a:off x="429991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40883A-50F3-443F-AEFB-EBC38E1CA6C6}"/>
              </a:ext>
            </a:extLst>
          </p:cNvPr>
          <p:cNvSpPr/>
          <p:nvPr/>
        </p:nvSpPr>
        <p:spPr>
          <a:xfrm>
            <a:off x="476020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30CBC-85D1-4926-A902-525F5E34CDC5}"/>
              </a:ext>
            </a:extLst>
          </p:cNvPr>
          <p:cNvSpPr/>
          <p:nvPr/>
        </p:nvSpPr>
        <p:spPr>
          <a:xfrm>
            <a:off x="570743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877391-07AD-4FD3-9DB8-5202A1FFABA8}"/>
              </a:ext>
            </a:extLst>
          </p:cNvPr>
          <p:cNvSpPr/>
          <p:nvPr/>
        </p:nvSpPr>
        <p:spPr>
          <a:xfrm>
            <a:off x="616772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A670FB-D7FC-48FB-A4EF-E52E733D8106}"/>
              </a:ext>
            </a:extLst>
          </p:cNvPr>
          <p:cNvSpPr/>
          <p:nvPr/>
        </p:nvSpPr>
        <p:spPr>
          <a:xfrm>
            <a:off x="570743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90CD62-482F-4D3E-BF52-6A8E604BF306}"/>
              </a:ext>
            </a:extLst>
          </p:cNvPr>
          <p:cNvSpPr/>
          <p:nvPr/>
        </p:nvSpPr>
        <p:spPr>
          <a:xfrm>
            <a:off x="616772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BB60BC-EDF5-4DA1-B05C-BE21C86AA362}"/>
              </a:ext>
            </a:extLst>
          </p:cNvPr>
          <p:cNvSpPr txBox="1"/>
          <p:nvPr/>
        </p:nvSpPr>
        <p:spPr>
          <a:xfrm>
            <a:off x="5310019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4C7CBD-C204-4049-A23B-897B33841D22}"/>
              </a:ext>
            </a:extLst>
          </p:cNvPr>
          <p:cNvSpPr txBox="1"/>
          <p:nvPr/>
        </p:nvSpPr>
        <p:spPr>
          <a:xfrm>
            <a:off x="7027999" y="474145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9552D4-31FB-45AD-B00B-1E95E48DC819}"/>
              </a:ext>
            </a:extLst>
          </p:cNvPr>
          <p:cNvSpPr/>
          <p:nvPr/>
        </p:nvSpPr>
        <p:spPr>
          <a:xfrm>
            <a:off x="7733857" y="443798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C0C834-7B66-4E6D-9D29-3918CF6C518F}"/>
              </a:ext>
            </a:extLst>
          </p:cNvPr>
          <p:cNvSpPr/>
          <p:nvPr/>
        </p:nvSpPr>
        <p:spPr>
          <a:xfrm>
            <a:off x="8194148" y="443621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3C0D3B-2D49-4A5E-8CF5-9BCAF8CC7275}"/>
              </a:ext>
            </a:extLst>
          </p:cNvPr>
          <p:cNvSpPr/>
          <p:nvPr/>
        </p:nvSpPr>
        <p:spPr>
          <a:xfrm>
            <a:off x="7733857" y="490024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B02D3A-DFCE-4BC9-9BB6-E92739B3802A}"/>
              </a:ext>
            </a:extLst>
          </p:cNvPr>
          <p:cNvSpPr/>
          <p:nvPr/>
        </p:nvSpPr>
        <p:spPr>
          <a:xfrm>
            <a:off x="8194148" y="489847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E68635-8412-404C-A0F3-6B5E50373048}"/>
              </a:ext>
            </a:extLst>
          </p:cNvPr>
          <p:cNvSpPr/>
          <p:nvPr/>
        </p:nvSpPr>
        <p:spPr>
          <a:xfrm>
            <a:off x="309060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827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78FC6C-AD99-4A2D-8EF9-65A1F00A4858}"/>
              </a:ext>
            </a:extLst>
          </p:cNvPr>
          <p:cNvGraphicFramePr>
            <a:graphicFrameLocks noGrp="1"/>
          </p:cNvGraphicFramePr>
          <p:nvPr/>
        </p:nvGraphicFramePr>
        <p:xfrm>
          <a:off x="759913" y="1167973"/>
          <a:ext cx="8921163" cy="502645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422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입력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정답 레이블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max_epoch(=10)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학습을 수행하는 에폭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batch_size(=32)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미니배치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eval_interval(=20)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결과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평균 손실 등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출력하는 간격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예컨대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eval_interval=20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으로 설정하면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번째 반복마다 손실의 평균을 구해 화면에 출력한다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max_grad(=None)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최대의 노름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노름이 이 값을 넘어서면 기울기를 중인다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이를 기울기 클리핑이라 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809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830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875981" y="1283233"/>
            <a:ext cx="79399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한국어와 영어 등 우리가 평소에 쓰는 말을 자연어라고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(NLP)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풀어서 말하면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말을 컴퓨터에게 이해시키기 위한 기술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처리가 추구하는 목표는 사람의 말을 부드럽게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이해하도록 만들어서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우리에게 도움이 되는 일을 수행하게 하는 것이다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63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591672" y="1329338"/>
            <a:ext cx="9648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구성되며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말의 의미는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단어는 의미의 최소 단위이기 때문에 자연어를 컴퓨터에게 이해시키는 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이해시키는 것이 중요하다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세가지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시소러스를 활용한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(word2vec)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91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3929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D5C658-2135-496A-B002-92E863D14B86}"/>
              </a:ext>
            </a:extLst>
          </p:cNvPr>
          <p:cNvSpPr/>
          <p:nvPr/>
        </p:nvSpPr>
        <p:spPr>
          <a:xfrm>
            <a:off x="368833" y="1544493"/>
            <a:ext cx="94513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D79C3-644D-43F3-85D9-7BAFA4BADDB2}"/>
              </a:ext>
            </a:extLst>
          </p:cNvPr>
          <p:cNvSpPr/>
          <p:nvPr/>
        </p:nvSpPr>
        <p:spPr>
          <a:xfrm>
            <a:off x="2674043" y="1544493"/>
            <a:ext cx="105271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F05518-BF2C-4F47-87A7-1F6510E58BEE}"/>
              </a:ext>
            </a:extLst>
          </p:cNvPr>
          <p:cNvSpPr/>
          <p:nvPr/>
        </p:nvSpPr>
        <p:spPr>
          <a:xfrm>
            <a:off x="4065492" y="1544493"/>
            <a:ext cx="222068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automobile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77CDDF-EBBD-4839-BE8C-F946A7D95A6E}"/>
              </a:ext>
            </a:extLst>
          </p:cNvPr>
          <p:cNvSpPr/>
          <p:nvPr/>
        </p:nvSpPr>
        <p:spPr>
          <a:xfrm>
            <a:off x="6624915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FDA90-DD44-4FCB-B0C2-31E083C7CDCE}"/>
              </a:ext>
            </a:extLst>
          </p:cNvPr>
          <p:cNvSpPr/>
          <p:nvPr/>
        </p:nvSpPr>
        <p:spPr>
          <a:xfrm>
            <a:off x="8527353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59E2-5D8F-45B3-8DF3-6AE5BE88971E}"/>
              </a:ext>
            </a:extLst>
          </p:cNvPr>
          <p:cNvSpPr txBox="1"/>
          <p:nvPr/>
        </p:nvSpPr>
        <p:spPr>
          <a:xfrm>
            <a:off x="1730654" y="1375444"/>
            <a:ext cx="604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6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40BC-F6D0-4D16-AE03-B190C3F4BAD2}"/>
              </a:ext>
            </a:extLst>
          </p:cNvPr>
          <p:cNvSpPr txBox="1"/>
          <p:nvPr/>
        </p:nvSpPr>
        <p:spPr>
          <a:xfrm>
            <a:off x="368833" y="1062963"/>
            <a:ext cx="924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동의어의 예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"car", "auto", "automobile" 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등은 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뜻하는 동의어다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C04FD0-4170-4ABE-9CCE-0600A4D43AB4}"/>
              </a:ext>
            </a:extLst>
          </p:cNvPr>
          <p:cNvSpPr/>
          <p:nvPr/>
        </p:nvSpPr>
        <p:spPr>
          <a:xfrm>
            <a:off x="4661838" y="3042378"/>
            <a:ext cx="1280352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D0895-2F67-4FA4-86AC-F96C0334900C}"/>
              </a:ext>
            </a:extLst>
          </p:cNvPr>
          <p:cNvSpPr/>
          <p:nvPr/>
        </p:nvSpPr>
        <p:spPr>
          <a:xfrm>
            <a:off x="4044791" y="4031745"/>
            <a:ext cx="2514446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 vehicle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A25D72-CE59-4C71-803A-BBAEA5B09F6C}"/>
              </a:ext>
            </a:extLst>
          </p:cNvPr>
          <p:cNvSpPr/>
          <p:nvPr/>
        </p:nvSpPr>
        <p:spPr>
          <a:xfrm>
            <a:off x="459808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go-kart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4665CB-0629-446E-AF11-A1A64778981A}"/>
              </a:ext>
            </a:extLst>
          </p:cNvPr>
          <p:cNvSpPr/>
          <p:nvPr/>
        </p:nvSpPr>
        <p:spPr>
          <a:xfrm>
            <a:off x="2610228" y="5021112"/>
            <a:ext cx="1138190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2F2877-2190-482D-A836-6651D899B109}"/>
              </a:ext>
            </a:extLst>
          </p:cNvPr>
          <p:cNvSpPr/>
          <p:nvPr/>
        </p:nvSpPr>
        <p:spPr>
          <a:xfrm>
            <a:off x="678075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430916-AD6A-40DC-9F6B-30B4140467BE}"/>
              </a:ext>
            </a:extLst>
          </p:cNvPr>
          <p:cNvSpPr/>
          <p:nvPr/>
        </p:nvSpPr>
        <p:spPr>
          <a:xfrm>
            <a:off x="1178601" y="6010480"/>
            <a:ext cx="99219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10AFD9-AE87-486D-A79F-6087A12233ED}"/>
              </a:ext>
            </a:extLst>
          </p:cNvPr>
          <p:cNvSpPr/>
          <p:nvPr/>
        </p:nvSpPr>
        <p:spPr>
          <a:xfrm>
            <a:off x="2351368" y="6010479"/>
            <a:ext cx="165591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compact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8A93EB0-399F-4D9D-8933-2D9945EE5BF7}"/>
              </a:ext>
            </a:extLst>
          </p:cNvPr>
          <p:cNvSpPr/>
          <p:nvPr/>
        </p:nvSpPr>
        <p:spPr>
          <a:xfrm>
            <a:off x="4165197" y="6010478"/>
            <a:ext cx="207860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hatch-back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FED10D-641E-4EAE-9305-575D7A754B3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302014" y="3587945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F823DD-9996-4A73-A052-CB36770B162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302014" y="4577312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7E5F5B-89EE-4AA3-BB85-D64B88607D19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3179323" y="5566679"/>
            <a:ext cx="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DD407-D4EF-441B-BB1B-99304E040992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674698" y="5566679"/>
            <a:ext cx="1504625" cy="443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6CE42E-618E-4EE0-AA62-DBADE39DA4A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3179323" y="5566679"/>
            <a:ext cx="2047831" cy="443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68183B-7661-494A-9980-E401F24D5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179323" y="4577312"/>
            <a:ext cx="212269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E14DDC-9A56-49F6-A39B-B167604B1DCE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5302014" y="4577312"/>
            <a:ext cx="218267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A9E1C7-BA39-4F64-B61E-63E9A20082A1}"/>
              </a:ext>
            </a:extLst>
          </p:cNvPr>
          <p:cNvSpPr txBox="1"/>
          <p:nvPr/>
        </p:nvSpPr>
        <p:spPr>
          <a:xfrm>
            <a:off x="368833" y="2592783"/>
            <a:ext cx="7039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단어들의 의미의 상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 관계에 기초해 그래프로 표현한다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8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시소러스에는 수많은 단어에 대한 동의어와 계층 구조 등의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관계가 정의되어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지식을 이용하면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컴퓨터에 전달할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사람이 수작업으로 레이블링하는 방식에는 문제들이 존재한다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시대 변화에 대응하기 어렵다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신조어 혹은 의미 변화된 단어들을 바로 적용 시키기 어렵다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사람을 쓰는 비용이 든다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현존하는 영어 단어의 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개가 넘으며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등록된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 이상이다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미묘한 차이를 표현할 수 없다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가령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빈티지와 레트로의 의미는 같으나 용법의 차이가 존재한다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문제점들을 피하기 위해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신경망을 사용한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알아볼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18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91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7F1C-1585-4F10-9703-90F610F5B9B2}"/>
              </a:ext>
            </a:extLst>
          </p:cNvPr>
          <p:cNvSpPr txBox="1"/>
          <p:nvPr/>
        </p:nvSpPr>
        <p:spPr>
          <a:xfrm>
            <a:off x="69850" y="4026978"/>
            <a:ext cx="48397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 =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 = {}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word in words: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word not in word_to_id: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new_id = len(word_to_id)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word_to_id[word] = new_id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id_to_word[new_id] = word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BC77-1B92-4DF1-8025-0238148A9A9A}"/>
              </a:ext>
            </a:extLst>
          </p:cNvPr>
          <p:cNvSpPr txBox="1"/>
          <p:nvPr/>
        </p:nvSpPr>
        <p:spPr>
          <a:xfrm>
            <a:off x="240760" y="3000425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['you', 'say', 'goodbye', 'and',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'say', 'hello', '.']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22AE1-BF03-48EA-9887-E7C68C9BFA70}"/>
              </a:ext>
            </a:extLst>
          </p:cNvPr>
          <p:cNvSpPr txBox="1"/>
          <p:nvPr/>
        </p:nvSpPr>
        <p:spPr>
          <a:xfrm>
            <a:off x="3685709" y="4447050"/>
            <a:ext cx="1594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('say')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% 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69B7FAF-5014-46A8-896E-ABFFDAA86FB1}"/>
              </a:ext>
            </a:extLst>
          </p:cNvPr>
          <p:cNvSpPr/>
          <p:nvPr/>
        </p:nvSpPr>
        <p:spPr>
          <a:xfrm rot="10800000">
            <a:off x="624376" y="3429000"/>
            <a:ext cx="328356" cy="31130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D0FF04-1F12-497E-A6AD-F1F29BF4FFB3}"/>
              </a:ext>
            </a:extLst>
          </p:cNvPr>
          <p:cNvSpPr/>
          <p:nvPr/>
        </p:nvSpPr>
        <p:spPr>
          <a:xfrm>
            <a:off x="5595243" y="440606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4EBD1-2419-4D17-8F5E-AE9224487BA3}"/>
              </a:ext>
            </a:extLst>
          </p:cNvPr>
          <p:cNvSpPr/>
          <p:nvPr/>
        </p:nvSpPr>
        <p:spPr>
          <a:xfrm>
            <a:off x="5595243" y="465909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C6AF12-7E0C-4E5B-9655-F263973F73E2}"/>
              </a:ext>
            </a:extLst>
          </p:cNvPr>
          <p:cNvSpPr/>
          <p:nvPr/>
        </p:nvSpPr>
        <p:spPr>
          <a:xfrm>
            <a:off x="5595243" y="491211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CE2C99-1F35-4E25-A204-D34B5286C1A5}"/>
              </a:ext>
            </a:extLst>
          </p:cNvPr>
          <p:cNvSpPr/>
          <p:nvPr/>
        </p:nvSpPr>
        <p:spPr>
          <a:xfrm>
            <a:off x="5595243" y="516514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2D83A3-50A1-4CA3-98F7-297C32C62494}"/>
              </a:ext>
            </a:extLst>
          </p:cNvPr>
          <p:cNvSpPr/>
          <p:nvPr/>
        </p:nvSpPr>
        <p:spPr>
          <a:xfrm>
            <a:off x="5595243" y="541817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7D3F2-EA6C-459F-A78D-CE51AF491A8E}"/>
              </a:ext>
            </a:extLst>
          </p:cNvPr>
          <p:cNvSpPr/>
          <p:nvPr/>
        </p:nvSpPr>
        <p:spPr>
          <a:xfrm>
            <a:off x="5595243" y="56712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840BCB-B3FD-4DC0-A593-D3CFF5F88A9A}"/>
              </a:ext>
            </a:extLst>
          </p:cNvPr>
          <p:cNvSpPr/>
          <p:nvPr/>
        </p:nvSpPr>
        <p:spPr>
          <a:xfrm>
            <a:off x="5595243" y="592423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02EDE-FBD4-45C8-9E6D-1566542E3656}"/>
              </a:ext>
            </a:extLst>
          </p:cNvPr>
          <p:cNvSpPr/>
          <p:nvPr/>
        </p:nvSpPr>
        <p:spPr>
          <a:xfrm>
            <a:off x="5595243" y="618113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B79F6-0934-4AD2-8D1A-55A8F169CFEB}"/>
              </a:ext>
            </a:extLst>
          </p:cNvPr>
          <p:cNvSpPr/>
          <p:nvPr/>
        </p:nvSpPr>
        <p:spPr>
          <a:xfrm>
            <a:off x="6920555" y="38371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74A3-F877-4241-A416-0F4F1E18A927}"/>
              </a:ext>
            </a:extLst>
          </p:cNvPr>
          <p:cNvSpPr/>
          <p:nvPr/>
        </p:nvSpPr>
        <p:spPr>
          <a:xfrm>
            <a:off x="6920555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9634D0-8C02-456F-97B8-5B7E626B9719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224592" y="3963684"/>
            <a:ext cx="695963" cy="5688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DC3B90-A987-4FF9-BC2E-7A4A7B50AA1A}"/>
              </a:ext>
            </a:extLst>
          </p:cNvPr>
          <p:cNvSpPr txBox="1"/>
          <p:nvPr/>
        </p:nvSpPr>
        <p:spPr>
          <a:xfrm>
            <a:off x="5304141" y="400972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5E9B6-5419-4810-ADCE-CCFEB0FD882A}"/>
              </a:ext>
            </a:extLst>
          </p:cNvPr>
          <p:cNvSpPr/>
          <p:nvPr/>
        </p:nvSpPr>
        <p:spPr>
          <a:xfrm>
            <a:off x="8432013" y="373015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6C290-BC4B-4A71-AF47-A41DE294BAB4}"/>
              </a:ext>
            </a:extLst>
          </p:cNvPr>
          <p:cNvSpPr/>
          <p:nvPr/>
        </p:nvSpPr>
        <p:spPr>
          <a:xfrm>
            <a:off x="8432013" y="398318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346BD2-1542-4F53-A1E3-A8210ECFBCC2}"/>
              </a:ext>
            </a:extLst>
          </p:cNvPr>
          <p:cNvSpPr/>
          <p:nvPr/>
        </p:nvSpPr>
        <p:spPr>
          <a:xfrm>
            <a:off x="8432013" y="42362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8B7FFC-11C6-4316-AAD6-CE1E008CF3B4}"/>
              </a:ext>
            </a:extLst>
          </p:cNvPr>
          <p:cNvSpPr/>
          <p:nvPr/>
        </p:nvSpPr>
        <p:spPr>
          <a:xfrm>
            <a:off x="8432013" y="448923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D1F979-D024-40A2-940F-E9D8810C6010}"/>
              </a:ext>
            </a:extLst>
          </p:cNvPr>
          <p:cNvSpPr/>
          <p:nvPr/>
        </p:nvSpPr>
        <p:spPr>
          <a:xfrm>
            <a:off x="8432013" y="47422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0E5D64-0084-42DE-A91F-101E3287C082}"/>
              </a:ext>
            </a:extLst>
          </p:cNvPr>
          <p:cNvSpPr/>
          <p:nvPr/>
        </p:nvSpPr>
        <p:spPr>
          <a:xfrm>
            <a:off x="8432013" y="49952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1D30C1-C802-4C3F-8898-15E95C8F37E8}"/>
              </a:ext>
            </a:extLst>
          </p:cNvPr>
          <p:cNvSpPr/>
          <p:nvPr/>
        </p:nvSpPr>
        <p:spPr>
          <a:xfrm>
            <a:off x="8432013" y="52483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B41E52-47EE-4700-B9F6-EA859E907E3A}"/>
              </a:ext>
            </a:extLst>
          </p:cNvPr>
          <p:cNvSpPr/>
          <p:nvPr/>
        </p:nvSpPr>
        <p:spPr>
          <a:xfrm>
            <a:off x="8432013" y="550522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7586F-0E43-488D-BD7B-628C0D757BB1}"/>
              </a:ext>
            </a:extLst>
          </p:cNvPr>
          <p:cNvSpPr/>
          <p:nvPr/>
        </p:nvSpPr>
        <p:spPr>
          <a:xfrm>
            <a:off x="9617416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D8A0BD-95C0-43BD-A5DC-C5709BB63E75}"/>
              </a:ext>
            </a:extLst>
          </p:cNvPr>
          <p:cNvSpPr/>
          <p:nvPr/>
        </p:nvSpPr>
        <p:spPr>
          <a:xfrm>
            <a:off x="9617416" y="43432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E28C16-2DCF-4D8B-A508-777DCE85B6D8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9061363" y="4216713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F0E798-E222-4969-8E51-11FF6559C783}"/>
              </a:ext>
            </a:extLst>
          </p:cNvPr>
          <p:cNvSpPr txBox="1"/>
          <p:nvPr/>
        </p:nvSpPr>
        <p:spPr>
          <a:xfrm>
            <a:off x="8140912" y="333381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86B233-4B20-4F75-847F-C18754F8C67E}"/>
              </a:ext>
            </a:extLst>
          </p:cNvPr>
          <p:cNvSpPr/>
          <p:nvPr/>
        </p:nvSpPr>
        <p:spPr>
          <a:xfrm>
            <a:off x="6931936" y="516370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7B3B92-B92A-4C59-8142-DDD64F895B31}"/>
              </a:ext>
            </a:extLst>
          </p:cNvPr>
          <p:cNvSpPr/>
          <p:nvPr/>
        </p:nvSpPr>
        <p:spPr>
          <a:xfrm>
            <a:off x="6931936" y="541673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FD963-053D-41F3-A6C9-E9F761EAF8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224592" y="5290218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DF4062-BB64-47BB-8F09-073D8FB64ED3}"/>
              </a:ext>
            </a:extLst>
          </p:cNvPr>
          <p:cNvSpPr/>
          <p:nvPr/>
        </p:nvSpPr>
        <p:spPr>
          <a:xfrm>
            <a:off x="9617416" y="510246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E24EB3-CFCA-4157-B9FC-05F95766785B}"/>
              </a:ext>
            </a:extLst>
          </p:cNvPr>
          <p:cNvSpPr/>
          <p:nvPr/>
        </p:nvSpPr>
        <p:spPr>
          <a:xfrm>
            <a:off x="9617416" y="5355495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8E1B84-48CE-4644-B02D-98CDD64CB94B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061363" y="5228980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A0DC23-5C03-4F1B-8649-BDDFE57AB319}"/>
              </a:ext>
            </a:extLst>
          </p:cNvPr>
          <p:cNvSpPr/>
          <p:nvPr/>
        </p:nvSpPr>
        <p:spPr>
          <a:xfrm>
            <a:off x="6931936" y="577086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'and'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9AB85D-5598-41A3-B3DE-A455123B315D}"/>
              </a:ext>
            </a:extLst>
          </p:cNvPr>
          <p:cNvSpPr/>
          <p:nvPr/>
        </p:nvSpPr>
        <p:spPr>
          <a:xfrm>
            <a:off x="6931936" y="602389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7887A8-2686-4648-9711-8BB4679E6719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 flipV="1">
            <a:off x="6224592" y="5897383"/>
            <a:ext cx="707344" cy="153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582AC4A-9C7E-4FB6-AF83-AA3A790C2755}"/>
              </a:ext>
            </a:extLst>
          </p:cNvPr>
          <p:cNvSpPr/>
          <p:nvPr/>
        </p:nvSpPr>
        <p:spPr>
          <a:xfrm>
            <a:off x="6931936" y="448057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FB92D5A-A051-4044-A7FD-8B1B1D7CDB89}"/>
              </a:ext>
            </a:extLst>
          </p:cNvPr>
          <p:cNvSpPr/>
          <p:nvPr/>
        </p:nvSpPr>
        <p:spPr>
          <a:xfrm>
            <a:off x="6931936" y="47336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56B29F0-FB81-4A7B-BDE7-0E8AB980C4D6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6224592" y="4607092"/>
            <a:ext cx="707344" cy="178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CC06E1-0150-454E-85BC-E2E021D4ACDC}"/>
              </a:ext>
            </a:extLst>
          </p:cNvPr>
          <p:cNvSpPr/>
          <p:nvPr/>
        </p:nvSpPr>
        <p:spPr>
          <a:xfrm>
            <a:off x="7776095" y="622916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CFEC60-AC8E-42B8-AD0F-885D89A1A4ED}"/>
              </a:ext>
            </a:extLst>
          </p:cNvPr>
          <p:cNvSpPr/>
          <p:nvPr/>
        </p:nvSpPr>
        <p:spPr>
          <a:xfrm>
            <a:off x="7776095" y="648219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E4A8832-98A1-4E02-A7EC-AD8BCA4E9A3B}"/>
              </a:ext>
            </a:extLst>
          </p:cNvPr>
          <p:cNvCxnSpPr>
            <a:cxnSpLocks/>
            <a:stCxn id="16" idx="3"/>
            <a:endCxn id="51" idx="1"/>
          </p:cNvCxnSpPr>
          <p:nvPr/>
        </p:nvCxnSpPr>
        <p:spPr>
          <a:xfrm>
            <a:off x="6224592" y="6307653"/>
            <a:ext cx="1551503" cy="4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E93D3E-76EF-4927-886C-6306DCE81A29}"/>
              </a:ext>
            </a:extLst>
          </p:cNvPr>
          <p:cNvSpPr txBox="1"/>
          <p:nvPr/>
        </p:nvSpPr>
        <p:spPr>
          <a:xfrm>
            <a:off x="10284231" y="4026978"/>
            <a:ext cx="507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54AEBB-5B49-400C-9055-E902E0A09003}"/>
              </a:ext>
            </a:extLst>
          </p:cNvPr>
          <p:cNvSpPr txBox="1"/>
          <p:nvPr/>
        </p:nvSpPr>
        <p:spPr>
          <a:xfrm>
            <a:off x="10284231" y="4343227"/>
            <a:ext cx="678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57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61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벡터의 내적과 행렬의 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∙∙∙ 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/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/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0D74081D-A501-431B-AB9A-0F9537AB3EB1}"/>
              </a:ext>
            </a:extLst>
          </p:cNvPr>
          <p:cNvSpPr/>
          <p:nvPr/>
        </p:nvSpPr>
        <p:spPr>
          <a:xfrm>
            <a:off x="2907146" y="5933182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/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/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/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/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08A5F3D6-4EF8-4065-9C6B-4ADB0212D39F}"/>
              </a:ext>
            </a:extLst>
          </p:cNvPr>
          <p:cNvSpPr/>
          <p:nvPr/>
        </p:nvSpPr>
        <p:spPr>
          <a:xfrm>
            <a:off x="2926862" y="3899260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/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/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1∗5+2∗7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blipFill>
                <a:blip r:embed="rId11"/>
                <a:stretch>
                  <a:fillRect r="-168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6DD233-C357-4DF4-9CAA-65C0E314A963}"/>
              </a:ext>
            </a:extLst>
          </p:cNvPr>
          <p:cNvSpPr/>
          <p:nvPr/>
        </p:nvSpPr>
        <p:spPr>
          <a:xfrm>
            <a:off x="1670944" y="3586488"/>
            <a:ext cx="875981" cy="3127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ACFE43-9CF7-4A9B-9941-075250BBA224}"/>
              </a:ext>
            </a:extLst>
          </p:cNvPr>
          <p:cNvSpPr/>
          <p:nvPr/>
        </p:nvSpPr>
        <p:spPr>
          <a:xfrm>
            <a:off x="1670944" y="4009368"/>
            <a:ext cx="875981" cy="3191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CA4B87-C627-4D8B-B3C0-B067D492036C}"/>
              </a:ext>
            </a:extLst>
          </p:cNvPr>
          <p:cNvSpPr/>
          <p:nvPr/>
        </p:nvSpPr>
        <p:spPr>
          <a:xfrm>
            <a:off x="3401333" y="3584531"/>
            <a:ext cx="302371" cy="766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AB7308-6BAA-456F-A8DB-F10CFEA15512}"/>
              </a:ext>
            </a:extLst>
          </p:cNvPr>
          <p:cNvSpPr/>
          <p:nvPr/>
        </p:nvSpPr>
        <p:spPr>
          <a:xfrm>
            <a:off x="5162703" y="3555202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01D459-0802-4E97-B87D-8D9C54AEEF70}"/>
              </a:ext>
            </a:extLst>
          </p:cNvPr>
          <p:cNvSpPr/>
          <p:nvPr/>
        </p:nvSpPr>
        <p:spPr>
          <a:xfrm>
            <a:off x="5162702" y="3978021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513C2-61A5-4222-9AEE-C293AF66299B}"/>
              </a:ext>
            </a:extLst>
          </p:cNvPr>
          <p:cNvCxnSpPr>
            <a:cxnSpLocks/>
          </p:cNvCxnSpPr>
          <p:nvPr/>
        </p:nvCxnSpPr>
        <p:spPr>
          <a:xfrm>
            <a:off x="2827724" y="3113956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4EB0929-9B3F-4610-9514-27B72D1D34DB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2115866" y="3112878"/>
            <a:ext cx="711858" cy="448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9FAAA3E-BEB1-439A-BD4B-66E56A6EFE7A}"/>
              </a:ext>
            </a:extLst>
          </p:cNvPr>
          <p:cNvCxnSpPr>
            <a:cxnSpLocks/>
          </p:cNvCxnSpPr>
          <p:nvPr/>
        </p:nvCxnSpPr>
        <p:spPr>
          <a:xfrm flipV="1">
            <a:off x="3591505" y="3112878"/>
            <a:ext cx="632586" cy="4716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8DFB1A7-0C07-4348-8A5C-197E70D9D02B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5162701" y="3105688"/>
            <a:ext cx="935164" cy="449514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내적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48552B-1BD2-4A0A-821F-CE0D85F94578}"/>
              </a:ext>
            </a:extLst>
          </p:cNvPr>
          <p:cNvSpPr txBox="1"/>
          <p:nvPr/>
        </p:nvSpPr>
        <p:spPr>
          <a:xfrm>
            <a:off x="1232281" y="2550600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F795F6C-077C-4943-B523-9A6CF2933A0C}"/>
              </a:ext>
            </a:extLst>
          </p:cNvPr>
          <p:cNvCxnSpPr>
            <a:cxnSpLocks/>
          </p:cNvCxnSpPr>
          <p:nvPr/>
        </p:nvCxnSpPr>
        <p:spPr>
          <a:xfrm>
            <a:off x="2740309" y="4812127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4540AF2-5898-4D49-92FC-E37CF4D16BC1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115866" y="4328539"/>
            <a:ext cx="624443" cy="4786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C806CDF-550E-4326-87EC-0C44D9991CB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552519" y="4351408"/>
            <a:ext cx="684646" cy="455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1E229EE-3E69-4489-9230-6ACC06FC9479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070474" y="4344697"/>
            <a:ext cx="1027390" cy="461391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355307-DA2C-4094-B5E0-ECB86C3BFF76}"/>
              </a:ext>
            </a:extLst>
          </p:cNvPr>
          <p:cNvSpPr txBox="1"/>
          <p:nvPr/>
        </p:nvSpPr>
        <p:spPr>
          <a:xfrm>
            <a:off x="1990845" y="439858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304F94-7B65-4167-B968-30359253DB15}"/>
              </a:ext>
            </a:extLst>
          </p:cNvPr>
          <p:cNvSpPr txBox="1"/>
          <p:nvPr/>
        </p:nvSpPr>
        <p:spPr>
          <a:xfrm>
            <a:off x="3411554" y="43789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07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1171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색에는 고유한 이름이 붙여진 다채로운 색들도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RGB(Red/Green/Blue)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세가지 성분이 어떤 비율로 섞여 있느냐로 표현하는 방법이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전자는 색의 가짓수만큼 의 이름을부여하는 반면에 후자는 색을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벡터로 표현한다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주목할 점은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벡터 표현이 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성분으로 간결하게 표현할 수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색을 더 정확하게 명시할 수 있다는 점이다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벡터로 표현하듯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벡터로 표현할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단어의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 표현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A8E5F-6963-4C0E-820D-BE0C9965B3FA}"/>
              </a:ext>
            </a:extLst>
          </p:cNvPr>
          <p:cNvSpPr txBox="1"/>
          <p:nvPr/>
        </p:nvSpPr>
        <p:spPr>
          <a:xfrm>
            <a:off x="1374967" y="4030405"/>
            <a:ext cx="2589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'Red' = (255,0,0)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'Blue' = (0,0,255)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'Green' = (0,255,0)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'Yellow' = ( 255,255,0 )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653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D21AC7-888A-476D-9CF4-76F759A2094D}"/>
              </a:ext>
            </a:extLst>
          </p:cNvPr>
          <p:cNvSpPr/>
          <p:nvPr/>
        </p:nvSpPr>
        <p:spPr>
          <a:xfrm>
            <a:off x="2867904" y="3883272"/>
            <a:ext cx="244176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분포 가설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3316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가설이란 단어의 의미는 주변 단어에 의해 형성된다는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 말하고자 하는 것은 단어 자체에는 의미가 없고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단어가 사용된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의미를 형성한다는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 drink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guzzle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해도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guzzle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drink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이해할 수 있다는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691563" y="3851343"/>
            <a:ext cx="8720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575A9-9516-45D9-BD86-F995DFEB3339}"/>
              </a:ext>
            </a:extLst>
          </p:cNvPr>
          <p:cNvSpPr/>
          <p:nvPr/>
        </p:nvSpPr>
        <p:spPr>
          <a:xfrm>
            <a:off x="691563" y="4620784"/>
            <a:ext cx="107576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860289" y="4620784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7EADDC-96C2-4F19-AC3E-8E3478E61977}"/>
              </a:ext>
            </a:extLst>
          </p:cNvPr>
          <p:cNvSpPr/>
          <p:nvPr/>
        </p:nvSpPr>
        <p:spPr>
          <a:xfrm>
            <a:off x="5398913" y="4575065"/>
            <a:ext cx="94041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9B76C-2EA5-4660-9750-4B9FFB59BCF6}"/>
              </a:ext>
            </a:extLst>
          </p:cNvPr>
          <p:cNvSpPr/>
          <p:nvPr/>
        </p:nvSpPr>
        <p:spPr>
          <a:xfrm>
            <a:off x="6487084" y="4570216"/>
            <a:ext cx="22107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2719469" y="4221289"/>
            <a:ext cx="15965" cy="87446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3073715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A63D46-2CC8-4726-83A4-D4B515710757}"/>
              </a:ext>
            </a:extLst>
          </p:cNvPr>
          <p:cNvSpPr/>
          <p:nvPr/>
        </p:nvSpPr>
        <p:spPr>
          <a:xfrm>
            <a:off x="3346654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47ED49-47BC-4207-AD50-AD8FBF6AB7D2}"/>
              </a:ext>
            </a:extLst>
          </p:cNvPr>
          <p:cNvSpPr/>
          <p:nvPr/>
        </p:nvSpPr>
        <p:spPr>
          <a:xfrm>
            <a:off x="4567319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BD4DD-C546-49D4-86EF-2C577742E578}"/>
              </a:ext>
            </a:extLst>
          </p:cNvPr>
          <p:cNvSpPr/>
          <p:nvPr/>
        </p:nvSpPr>
        <p:spPr>
          <a:xfrm>
            <a:off x="4840258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5DA906C-91EA-4080-90C0-E3806A131431}"/>
              </a:ext>
            </a:extLst>
          </p:cNvPr>
          <p:cNvCxnSpPr>
            <a:cxnSpLocks/>
            <a:stCxn id="16" idx="4"/>
            <a:endCxn id="4" idx="2"/>
          </p:cNvCxnSpPr>
          <p:nvPr/>
        </p:nvCxnSpPr>
        <p:spPr>
          <a:xfrm rot="5400000">
            <a:off x="2325551" y="3554433"/>
            <a:ext cx="15966" cy="2208175"/>
          </a:xfrm>
          <a:prstGeom prst="curvedConnector3">
            <a:avLst>
              <a:gd name="adj1" fmla="val 287937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256A7D15-2987-4383-99E6-426D8721E78A}"/>
              </a:ext>
            </a:extLst>
          </p:cNvPr>
          <p:cNvCxnSpPr>
            <a:cxnSpLocks/>
            <a:stCxn id="17" idx="4"/>
            <a:endCxn id="10" idx="2"/>
          </p:cNvCxnSpPr>
          <p:nvPr/>
        </p:nvCxnSpPr>
        <p:spPr>
          <a:xfrm rot="5400000" flipH="1" flipV="1">
            <a:off x="5610652" y="3663568"/>
            <a:ext cx="34603" cy="1939337"/>
          </a:xfrm>
          <a:prstGeom prst="curvedConnector3">
            <a:avLst>
              <a:gd name="adj1" fmla="val -12602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CD31F3-60C8-4476-9B21-8200E2733684}"/>
              </a:ext>
            </a:extLst>
          </p:cNvPr>
          <p:cNvCxnSpPr>
            <a:cxnSpLocks/>
            <a:stCxn id="18" idx="4"/>
            <a:endCxn id="9" idx="2"/>
          </p:cNvCxnSpPr>
          <p:nvPr/>
        </p:nvCxnSpPr>
        <p:spPr>
          <a:xfrm rot="5400000" flipH="1" flipV="1">
            <a:off x="5385296" y="4166713"/>
            <a:ext cx="29753" cy="937896"/>
          </a:xfrm>
          <a:prstGeom prst="curvedConnector3">
            <a:avLst>
              <a:gd name="adj1" fmla="val -76832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601040" y="3114387"/>
            <a:ext cx="623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주목한다면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좌우의 두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네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맥락으로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01040" y="5334808"/>
            <a:ext cx="7550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기준으로 좌우의 두 단어씩이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이기 때문에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좌우로 두 단어씩이 맥락에 포함된다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8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406475" y="2606686"/>
            <a:ext cx="118487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323947" y="1085336"/>
            <a:ext cx="824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가설에 기초해 단어를 벡터로 나타내는 방법을 생각해보면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단어를 세어보는 방법이 떠오를 것이며 이를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422622" y="263726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591348" y="3406707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16200000" flipH="1">
            <a:off x="1628339" y="3059486"/>
            <a:ext cx="15965" cy="76991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160398" y="325452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406475" y="2074874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422622" y="3866098"/>
            <a:ext cx="66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단어가 총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개이며 윈도우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하고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맥락에 해당하는 단어의 빈도를 세어보겠다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 하나뿐이다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CD3A6-1447-43E4-9A5E-8276797FE85B}"/>
              </a:ext>
            </a:extLst>
          </p:cNvPr>
          <p:cNvSpPr/>
          <p:nvPr/>
        </p:nvSpPr>
        <p:spPr>
          <a:xfrm>
            <a:off x="776087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83F36A-4C00-4E27-BA3F-F8B995EF2CA7}"/>
              </a:ext>
            </a:extLst>
          </p:cNvPr>
          <p:cNvSpPr/>
          <p:nvPr/>
        </p:nvSpPr>
        <p:spPr>
          <a:xfrm>
            <a:off x="190351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013DAB-BFFC-4CAC-89EA-0CB381BA7BA2}"/>
              </a:ext>
            </a:extLst>
          </p:cNvPr>
          <p:cNvSpPr/>
          <p:nvPr/>
        </p:nvSpPr>
        <p:spPr>
          <a:xfrm>
            <a:off x="3030951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DE9E35-1692-4A92-95FF-E2AC95C7F966}"/>
              </a:ext>
            </a:extLst>
          </p:cNvPr>
          <p:cNvSpPr/>
          <p:nvPr/>
        </p:nvSpPr>
        <p:spPr>
          <a:xfrm>
            <a:off x="4158383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547CA-783E-41DE-BC7F-D155E39B8767}"/>
              </a:ext>
            </a:extLst>
          </p:cNvPr>
          <p:cNvSpPr/>
          <p:nvPr/>
        </p:nvSpPr>
        <p:spPr>
          <a:xfrm>
            <a:off x="5285815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45681C-9439-4376-82CD-B18BA6B58459}"/>
              </a:ext>
            </a:extLst>
          </p:cNvPr>
          <p:cNvSpPr/>
          <p:nvPr/>
        </p:nvSpPr>
        <p:spPr>
          <a:xfrm>
            <a:off x="6413246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1A8CA2-31A6-4830-B414-F3E3E77265E7}"/>
              </a:ext>
            </a:extLst>
          </p:cNvPr>
          <p:cNvSpPr/>
          <p:nvPr/>
        </p:nvSpPr>
        <p:spPr>
          <a:xfrm>
            <a:off x="754067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FE64AF-6E50-41A0-8FEE-C4E442BB51AF}"/>
              </a:ext>
            </a:extLst>
          </p:cNvPr>
          <p:cNvSpPr/>
          <p:nvPr/>
        </p:nvSpPr>
        <p:spPr>
          <a:xfrm>
            <a:off x="8668110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72FF2F-8FA0-4978-909E-7CAC60BF35BB}"/>
              </a:ext>
            </a:extLst>
          </p:cNvPr>
          <p:cNvSpPr/>
          <p:nvPr/>
        </p:nvSpPr>
        <p:spPr>
          <a:xfrm>
            <a:off x="776087" y="5539178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AB88B8-7517-4E77-B9F4-FC1A708C8C18}"/>
              </a:ext>
            </a:extLst>
          </p:cNvPr>
          <p:cNvSpPr/>
          <p:nvPr/>
        </p:nvSpPr>
        <p:spPr>
          <a:xfrm>
            <a:off x="190351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354AC-C689-4C9B-8A19-0F84834672C4}"/>
              </a:ext>
            </a:extLst>
          </p:cNvPr>
          <p:cNvSpPr/>
          <p:nvPr/>
        </p:nvSpPr>
        <p:spPr>
          <a:xfrm>
            <a:off x="3030951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0FF687-99E1-436B-A3B7-F72ED9F4ABE1}"/>
              </a:ext>
            </a:extLst>
          </p:cNvPr>
          <p:cNvSpPr/>
          <p:nvPr/>
        </p:nvSpPr>
        <p:spPr>
          <a:xfrm>
            <a:off x="4158383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D2153E-BC72-4368-8873-4B71B73E0322}"/>
              </a:ext>
            </a:extLst>
          </p:cNvPr>
          <p:cNvSpPr/>
          <p:nvPr/>
        </p:nvSpPr>
        <p:spPr>
          <a:xfrm>
            <a:off x="5285815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72127D-16BA-4E81-B5D4-90AE3FE8759A}"/>
              </a:ext>
            </a:extLst>
          </p:cNvPr>
          <p:cNvSpPr/>
          <p:nvPr/>
        </p:nvSpPr>
        <p:spPr>
          <a:xfrm>
            <a:off x="6413246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CD0F7E-9DCB-4FF2-80BC-A0940C350385}"/>
              </a:ext>
            </a:extLst>
          </p:cNvPr>
          <p:cNvSpPr/>
          <p:nvPr/>
        </p:nvSpPr>
        <p:spPr>
          <a:xfrm>
            <a:off x="754067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1E681F-4FB4-4249-9145-AB0C53D813FB}"/>
              </a:ext>
            </a:extLst>
          </p:cNvPr>
          <p:cNvSpPr/>
          <p:nvPr/>
        </p:nvSpPr>
        <p:spPr>
          <a:xfrm>
            <a:off x="8668110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36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1651284" y="178960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A2DC95-083A-49D9-ADF2-E1CEDDAA2520}"/>
              </a:ext>
            </a:extLst>
          </p:cNvPr>
          <p:cNvSpPr/>
          <p:nvPr/>
        </p:nvSpPr>
        <p:spPr>
          <a:xfrm>
            <a:off x="6602443" y="174553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553250" y="1699818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692320" y="2469259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1482323" y="2100521"/>
            <a:ext cx="54385" cy="774529"/>
          </a:xfrm>
          <a:prstGeom prst="curvedConnector3">
            <a:avLst>
              <a:gd name="adj1" fmla="val 52033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813539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537103" y="1137426"/>
            <a:ext cx="31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56804" y="3411608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단어는 벡터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[1, 0, 1, 0, 1, 1, 0]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D941CD-60AB-4FE2-87FE-FEF3E693B0A1}"/>
              </a:ext>
            </a:extLst>
          </p:cNvPr>
          <p:cNvGrpSpPr/>
          <p:nvPr/>
        </p:nvGrpSpPr>
        <p:grpSpPr>
          <a:xfrm>
            <a:off x="622407" y="4025423"/>
            <a:ext cx="9019455" cy="1121870"/>
            <a:chOff x="776087" y="4978243"/>
            <a:chExt cx="9019455" cy="112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776087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90351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3030951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4158383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285815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413246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54067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668110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776087" y="5539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90351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3030951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4158383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285815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413246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54067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668110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CF80F8CF-8740-4454-94FC-09A3BE76CB0F}"/>
              </a:ext>
            </a:extLst>
          </p:cNvPr>
          <p:cNvSpPr/>
          <p:nvPr/>
        </p:nvSpPr>
        <p:spPr>
          <a:xfrm>
            <a:off x="2450031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212F4B-6059-423E-9F39-215694812F4B}"/>
              </a:ext>
            </a:extLst>
          </p:cNvPr>
          <p:cNvSpPr/>
          <p:nvPr/>
        </p:nvSpPr>
        <p:spPr>
          <a:xfrm>
            <a:off x="2831278" y="2453458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015DF1B-07D7-455C-BE46-5556F3676ACE}"/>
              </a:ext>
            </a:extLst>
          </p:cNvPr>
          <p:cNvCxnSpPr>
            <a:cxnSpLocks/>
            <a:stCxn id="32" idx="4"/>
            <a:endCxn id="44" idx="2"/>
          </p:cNvCxnSpPr>
          <p:nvPr/>
        </p:nvCxnSpPr>
        <p:spPr>
          <a:xfrm rot="16200000" flipH="1">
            <a:off x="2877947" y="2115916"/>
            <a:ext cx="38584" cy="727937"/>
          </a:xfrm>
          <a:prstGeom prst="curvedConnector3">
            <a:avLst>
              <a:gd name="adj1" fmla="val 692474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0FF3D5-B502-4176-BC67-609D98F68014}"/>
              </a:ext>
            </a:extLst>
          </p:cNvPr>
          <p:cNvSpPr/>
          <p:nvPr/>
        </p:nvSpPr>
        <p:spPr>
          <a:xfrm flipV="1">
            <a:off x="6325747" y="2369155"/>
            <a:ext cx="2181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180EFD40-372F-4387-A01D-3238A3BC15D1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7853969" y="2008991"/>
            <a:ext cx="46951" cy="824650"/>
          </a:xfrm>
          <a:prstGeom prst="curvedConnector3">
            <a:avLst>
              <a:gd name="adj1" fmla="val 58689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897004-E8FC-47D5-8103-A3D522D4C20B}"/>
              </a:ext>
            </a:extLst>
          </p:cNvPr>
          <p:cNvSpPr/>
          <p:nvPr/>
        </p:nvSpPr>
        <p:spPr>
          <a:xfrm>
            <a:off x="7690833" y="2399073"/>
            <a:ext cx="119787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F5272E-585F-45A3-AB5F-2FD4971FCFFE}"/>
              </a:ext>
            </a:extLst>
          </p:cNvPr>
          <p:cNvSpPr/>
          <p:nvPr/>
        </p:nvSpPr>
        <p:spPr>
          <a:xfrm>
            <a:off x="6760755" y="2208224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F773EE6-41B1-4902-861A-7122D89B348B}"/>
              </a:ext>
            </a:extLst>
          </p:cNvPr>
          <p:cNvSpPr/>
          <p:nvPr/>
        </p:nvSpPr>
        <p:spPr>
          <a:xfrm>
            <a:off x="7381879" y="2215908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B5D57AB6-712B-4BB0-A803-16932EF814DD}"/>
              </a:ext>
            </a:extLst>
          </p:cNvPr>
          <p:cNvCxnSpPr>
            <a:cxnSpLocks/>
            <a:stCxn id="50" idx="4"/>
            <a:endCxn id="46" idx="0"/>
          </p:cNvCxnSpPr>
          <p:nvPr/>
        </p:nvCxnSpPr>
        <p:spPr>
          <a:xfrm rot="5400000">
            <a:off x="6627045" y="2197923"/>
            <a:ext cx="24717" cy="409184"/>
          </a:xfrm>
          <a:prstGeom prst="curvedConnector3">
            <a:avLst>
              <a:gd name="adj1" fmla="val 1024870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83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단어 각각의 맥락에 해당하는 단어의 빈도를 세어 표로 정리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CA2BA3-6FB1-4293-9B13-8177667DCB08}"/>
              </a:ext>
            </a:extLst>
          </p:cNvPr>
          <p:cNvGrpSpPr/>
          <p:nvPr/>
        </p:nvGrpSpPr>
        <p:grpSpPr>
          <a:xfrm>
            <a:off x="591670" y="1666425"/>
            <a:ext cx="9019455" cy="3789239"/>
            <a:chOff x="591670" y="1758633"/>
            <a:chExt cx="9019455" cy="44874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591670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71910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2846534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3973966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101398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228829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35626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483693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591670" y="231956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71910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2846534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3973966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101398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228829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35626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483693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5D4B31-BC50-4C6D-8961-248F6D06E22B}"/>
                </a:ext>
              </a:extLst>
            </p:cNvPr>
            <p:cNvSpPr/>
            <p:nvPr/>
          </p:nvSpPr>
          <p:spPr>
            <a:xfrm>
              <a:off x="591670" y="288050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C8EF90-6AEA-440B-BA94-CC476F7216FD}"/>
                </a:ext>
              </a:extLst>
            </p:cNvPr>
            <p:cNvSpPr/>
            <p:nvPr/>
          </p:nvSpPr>
          <p:spPr>
            <a:xfrm>
              <a:off x="171910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4D412A-E619-499E-8384-60ECB90CD1D9}"/>
                </a:ext>
              </a:extLst>
            </p:cNvPr>
            <p:cNvSpPr/>
            <p:nvPr/>
          </p:nvSpPr>
          <p:spPr>
            <a:xfrm>
              <a:off x="2846534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66D64B-4D52-4196-B5D0-8A43B63736C3}"/>
                </a:ext>
              </a:extLst>
            </p:cNvPr>
            <p:cNvSpPr/>
            <p:nvPr/>
          </p:nvSpPr>
          <p:spPr>
            <a:xfrm>
              <a:off x="3973966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A3A2452-F8D5-4A3B-B376-C982B4AB5CF5}"/>
                </a:ext>
              </a:extLst>
            </p:cNvPr>
            <p:cNvSpPr/>
            <p:nvPr/>
          </p:nvSpPr>
          <p:spPr>
            <a:xfrm>
              <a:off x="510139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D13E69-4546-43A9-B766-6C8523794BFD}"/>
                </a:ext>
              </a:extLst>
            </p:cNvPr>
            <p:cNvSpPr/>
            <p:nvPr/>
          </p:nvSpPr>
          <p:spPr>
            <a:xfrm>
              <a:off x="6228829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C262068-5004-4ED0-91AB-5111C2672B8F}"/>
                </a:ext>
              </a:extLst>
            </p:cNvPr>
            <p:cNvSpPr/>
            <p:nvPr/>
          </p:nvSpPr>
          <p:spPr>
            <a:xfrm>
              <a:off x="735626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C9D617-3154-412E-8E35-8E61C9161A90}"/>
                </a:ext>
              </a:extLst>
            </p:cNvPr>
            <p:cNvSpPr/>
            <p:nvPr/>
          </p:nvSpPr>
          <p:spPr>
            <a:xfrm>
              <a:off x="8483693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896A718-BAB5-4F38-B448-EE1EDEBDD249}"/>
                </a:ext>
              </a:extLst>
            </p:cNvPr>
            <p:cNvSpPr/>
            <p:nvPr/>
          </p:nvSpPr>
          <p:spPr>
            <a:xfrm>
              <a:off x="591670" y="344143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AD0CC9-A15A-413A-A454-0FAE0F387478}"/>
                </a:ext>
              </a:extLst>
            </p:cNvPr>
            <p:cNvSpPr/>
            <p:nvPr/>
          </p:nvSpPr>
          <p:spPr>
            <a:xfrm>
              <a:off x="171910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58F425-0421-4E20-9CF1-6F0DACB81CAC}"/>
                </a:ext>
              </a:extLst>
            </p:cNvPr>
            <p:cNvSpPr/>
            <p:nvPr/>
          </p:nvSpPr>
          <p:spPr>
            <a:xfrm>
              <a:off x="2846534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C1515A-6465-4760-84EB-5679C18BCD46}"/>
                </a:ext>
              </a:extLst>
            </p:cNvPr>
            <p:cNvSpPr/>
            <p:nvPr/>
          </p:nvSpPr>
          <p:spPr>
            <a:xfrm>
              <a:off x="3973966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534340C-C980-40A5-A616-1BFEB549EC00}"/>
                </a:ext>
              </a:extLst>
            </p:cNvPr>
            <p:cNvSpPr/>
            <p:nvPr/>
          </p:nvSpPr>
          <p:spPr>
            <a:xfrm>
              <a:off x="5101398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0C607DD-AE85-481D-82EB-81A9927BC424}"/>
                </a:ext>
              </a:extLst>
            </p:cNvPr>
            <p:cNvSpPr/>
            <p:nvPr/>
          </p:nvSpPr>
          <p:spPr>
            <a:xfrm>
              <a:off x="6228829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F59DC5-27A3-4987-9E7E-F7A1B2BB9271}"/>
                </a:ext>
              </a:extLst>
            </p:cNvPr>
            <p:cNvSpPr/>
            <p:nvPr/>
          </p:nvSpPr>
          <p:spPr>
            <a:xfrm>
              <a:off x="735626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DA31CE-688D-48FE-8C29-84BEBF69ED6D}"/>
                </a:ext>
              </a:extLst>
            </p:cNvPr>
            <p:cNvSpPr/>
            <p:nvPr/>
          </p:nvSpPr>
          <p:spPr>
            <a:xfrm>
              <a:off x="8483693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4E22F1-6DF8-464E-B84C-BC386528566E}"/>
                </a:ext>
              </a:extLst>
            </p:cNvPr>
            <p:cNvSpPr/>
            <p:nvPr/>
          </p:nvSpPr>
          <p:spPr>
            <a:xfrm>
              <a:off x="591670" y="400237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024040E-A0D8-4834-A0F8-D550D5327D96}"/>
                </a:ext>
              </a:extLst>
            </p:cNvPr>
            <p:cNvSpPr/>
            <p:nvPr/>
          </p:nvSpPr>
          <p:spPr>
            <a:xfrm>
              <a:off x="171910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8B3EA5-59A7-473E-963F-D8E18EE13EE0}"/>
                </a:ext>
              </a:extLst>
            </p:cNvPr>
            <p:cNvSpPr/>
            <p:nvPr/>
          </p:nvSpPr>
          <p:spPr>
            <a:xfrm>
              <a:off x="2846534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ABF65DD-121A-4C1E-A2D3-2035F09B9B75}"/>
                </a:ext>
              </a:extLst>
            </p:cNvPr>
            <p:cNvSpPr/>
            <p:nvPr/>
          </p:nvSpPr>
          <p:spPr>
            <a:xfrm>
              <a:off x="3973966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AEEF8B7-E3E0-4A29-8578-9D8F26C0AE31}"/>
                </a:ext>
              </a:extLst>
            </p:cNvPr>
            <p:cNvSpPr/>
            <p:nvPr/>
          </p:nvSpPr>
          <p:spPr>
            <a:xfrm>
              <a:off x="5101398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0E1501-691C-4E51-AF93-26362BEB2FAD}"/>
                </a:ext>
              </a:extLst>
            </p:cNvPr>
            <p:cNvSpPr/>
            <p:nvPr/>
          </p:nvSpPr>
          <p:spPr>
            <a:xfrm>
              <a:off x="6228829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EDAFEC7-22F9-480A-B593-1D1A77CDF6C2}"/>
                </a:ext>
              </a:extLst>
            </p:cNvPr>
            <p:cNvSpPr/>
            <p:nvPr/>
          </p:nvSpPr>
          <p:spPr>
            <a:xfrm>
              <a:off x="735626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6E85B94-9144-4728-8D76-522E1A7C2C74}"/>
                </a:ext>
              </a:extLst>
            </p:cNvPr>
            <p:cNvSpPr/>
            <p:nvPr/>
          </p:nvSpPr>
          <p:spPr>
            <a:xfrm>
              <a:off x="8483693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356A611-888B-4A7A-A3F2-10B34629D134}"/>
                </a:ext>
              </a:extLst>
            </p:cNvPr>
            <p:cNvSpPr/>
            <p:nvPr/>
          </p:nvSpPr>
          <p:spPr>
            <a:xfrm>
              <a:off x="591670" y="456330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F14CAA-AC38-4ABF-97BF-25E452F7DBFC}"/>
                </a:ext>
              </a:extLst>
            </p:cNvPr>
            <p:cNvSpPr/>
            <p:nvPr/>
          </p:nvSpPr>
          <p:spPr>
            <a:xfrm>
              <a:off x="171910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B760203-D14E-4AC5-A575-A2D1AB1BD650}"/>
                </a:ext>
              </a:extLst>
            </p:cNvPr>
            <p:cNvSpPr/>
            <p:nvPr/>
          </p:nvSpPr>
          <p:spPr>
            <a:xfrm>
              <a:off x="2846534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A44A65-22B8-4843-9179-80C6C0CD92F3}"/>
                </a:ext>
              </a:extLst>
            </p:cNvPr>
            <p:cNvSpPr/>
            <p:nvPr/>
          </p:nvSpPr>
          <p:spPr>
            <a:xfrm>
              <a:off x="3973966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764DE7E-AC65-4DFB-8D24-C679E59D7327}"/>
                </a:ext>
              </a:extLst>
            </p:cNvPr>
            <p:cNvSpPr/>
            <p:nvPr/>
          </p:nvSpPr>
          <p:spPr>
            <a:xfrm>
              <a:off x="5101398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41A8AF-F949-4261-8E52-79F48698A73D}"/>
                </a:ext>
              </a:extLst>
            </p:cNvPr>
            <p:cNvSpPr/>
            <p:nvPr/>
          </p:nvSpPr>
          <p:spPr>
            <a:xfrm>
              <a:off x="6228829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671EE7C-9E72-4750-98D8-84EB9DBC4C96}"/>
                </a:ext>
              </a:extLst>
            </p:cNvPr>
            <p:cNvSpPr/>
            <p:nvPr/>
          </p:nvSpPr>
          <p:spPr>
            <a:xfrm>
              <a:off x="735626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3CE38E-5789-44E9-B028-A5379A61AFB2}"/>
                </a:ext>
              </a:extLst>
            </p:cNvPr>
            <p:cNvSpPr/>
            <p:nvPr/>
          </p:nvSpPr>
          <p:spPr>
            <a:xfrm>
              <a:off x="8483693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09AC7D7-8BF4-45D9-A34C-58E259F25423}"/>
                </a:ext>
              </a:extLst>
            </p:cNvPr>
            <p:cNvSpPr/>
            <p:nvPr/>
          </p:nvSpPr>
          <p:spPr>
            <a:xfrm>
              <a:off x="591670" y="5124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2D8A1D8-C83A-4C83-B131-FE26F82DB37F}"/>
                </a:ext>
              </a:extLst>
            </p:cNvPr>
            <p:cNvSpPr/>
            <p:nvPr/>
          </p:nvSpPr>
          <p:spPr>
            <a:xfrm>
              <a:off x="171910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24EE439-9041-4C8D-987E-BF531F668CF4}"/>
                </a:ext>
              </a:extLst>
            </p:cNvPr>
            <p:cNvSpPr/>
            <p:nvPr/>
          </p:nvSpPr>
          <p:spPr>
            <a:xfrm>
              <a:off x="2846534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9D7933-18CE-4E25-810B-F8E68926AA75}"/>
                </a:ext>
              </a:extLst>
            </p:cNvPr>
            <p:cNvSpPr/>
            <p:nvPr/>
          </p:nvSpPr>
          <p:spPr>
            <a:xfrm>
              <a:off x="3973966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44A72CC-DBD3-44B9-A667-9033043B5A66}"/>
                </a:ext>
              </a:extLst>
            </p:cNvPr>
            <p:cNvSpPr/>
            <p:nvPr/>
          </p:nvSpPr>
          <p:spPr>
            <a:xfrm>
              <a:off x="5101398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C94128-5085-4684-8538-A974742511CF}"/>
                </a:ext>
              </a:extLst>
            </p:cNvPr>
            <p:cNvSpPr/>
            <p:nvPr/>
          </p:nvSpPr>
          <p:spPr>
            <a:xfrm>
              <a:off x="6228829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4C4BB-37B1-4865-96EA-5BC5D5C20082}"/>
                </a:ext>
              </a:extLst>
            </p:cNvPr>
            <p:cNvSpPr/>
            <p:nvPr/>
          </p:nvSpPr>
          <p:spPr>
            <a:xfrm>
              <a:off x="735626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BC0A680-2ED7-4198-9044-B5748C94612F}"/>
                </a:ext>
              </a:extLst>
            </p:cNvPr>
            <p:cNvSpPr/>
            <p:nvPr/>
          </p:nvSpPr>
          <p:spPr>
            <a:xfrm>
              <a:off x="8483693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DDC9D9A-5677-4F37-87E3-935E3A55D16D}"/>
                </a:ext>
              </a:extLst>
            </p:cNvPr>
            <p:cNvSpPr/>
            <p:nvPr/>
          </p:nvSpPr>
          <p:spPr>
            <a:xfrm>
              <a:off x="591670" y="5685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88E1EB-B6F5-485A-A1DB-CE8664AAB6AF}"/>
                </a:ext>
              </a:extLst>
            </p:cNvPr>
            <p:cNvSpPr/>
            <p:nvPr/>
          </p:nvSpPr>
          <p:spPr>
            <a:xfrm>
              <a:off x="171910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E1413BA-C01D-4489-8453-71B85829D9F1}"/>
                </a:ext>
              </a:extLst>
            </p:cNvPr>
            <p:cNvSpPr/>
            <p:nvPr/>
          </p:nvSpPr>
          <p:spPr>
            <a:xfrm>
              <a:off x="2846534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184EA4C-8E0C-49DB-BB37-CDA247629909}"/>
                </a:ext>
              </a:extLst>
            </p:cNvPr>
            <p:cNvSpPr/>
            <p:nvPr/>
          </p:nvSpPr>
          <p:spPr>
            <a:xfrm>
              <a:off x="3973966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A621DEA-50BC-4A5E-9045-4EB362699987}"/>
                </a:ext>
              </a:extLst>
            </p:cNvPr>
            <p:cNvSpPr/>
            <p:nvPr/>
          </p:nvSpPr>
          <p:spPr>
            <a:xfrm>
              <a:off x="5101398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269AB0-A075-4F3D-B5E8-36C127624DAA}"/>
                </a:ext>
              </a:extLst>
            </p:cNvPr>
            <p:cNvSpPr/>
            <p:nvPr/>
          </p:nvSpPr>
          <p:spPr>
            <a:xfrm>
              <a:off x="6228829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43204F6-2794-48B3-8FC5-AFB6224007F0}"/>
                </a:ext>
              </a:extLst>
            </p:cNvPr>
            <p:cNvSpPr/>
            <p:nvPr/>
          </p:nvSpPr>
          <p:spPr>
            <a:xfrm>
              <a:off x="735626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E1F8BCF-AEB9-4DEE-89A0-90422F3D4A42}"/>
                </a:ext>
              </a:extLst>
            </p:cNvPr>
            <p:cNvSpPr/>
            <p:nvPr/>
          </p:nvSpPr>
          <p:spPr>
            <a:xfrm>
              <a:off x="8483693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91670" y="5713182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표는 모든 단어에 대해 동시발생하는 단어를 표에 정리한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표의 각 행은 벡터이며 행렬의 형태를 띄어 동시발생 행렬이라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536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벡터간 유사도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46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벡터의 유사도를 나타낼 때는 코사인 유사도를 자주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26067" y="3930486"/>
            <a:ext cx="839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식처럼 정의되며 분자에는 벡터의 내적이 분모에는 벡터의 노름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식의 핵심은 벡터를 정규화하고 내적을 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/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674C6-AB48-47F8-A2B3-EF84423BC248}"/>
              </a:ext>
            </a:extLst>
          </p:cNvPr>
          <p:cNvCxnSpPr/>
          <p:nvPr/>
        </p:nvCxnSpPr>
        <p:spPr>
          <a:xfrm flipV="1">
            <a:off x="4526302" y="490329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56F87E-3D3B-404A-B056-725C1946191F}"/>
              </a:ext>
            </a:extLst>
          </p:cNvPr>
          <p:cNvCxnSpPr>
            <a:cxnSpLocks/>
          </p:cNvCxnSpPr>
          <p:nvPr/>
        </p:nvCxnSpPr>
        <p:spPr>
          <a:xfrm flipV="1">
            <a:off x="4403209" y="642436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2AC75CD-7A65-4A7D-8A21-358A25DA4918}"/>
              </a:ext>
            </a:extLst>
          </p:cNvPr>
          <p:cNvSpPr/>
          <p:nvPr/>
        </p:nvSpPr>
        <p:spPr>
          <a:xfrm>
            <a:off x="4741863" y="588724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EE5398-9442-490C-86A9-7D547CA77E3B}"/>
              </a:ext>
            </a:extLst>
          </p:cNvPr>
          <p:cNvSpPr/>
          <p:nvPr/>
        </p:nvSpPr>
        <p:spPr>
          <a:xfrm>
            <a:off x="5741652" y="5185606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7CD7E4-A763-48E1-9803-20B108C612E8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26302" y="6034936"/>
            <a:ext cx="240901" cy="389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EA47C1-B148-4B3A-A64B-5D8F7E8BE05E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535638" y="5333301"/>
            <a:ext cx="1231354" cy="1091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56F7E0-48DC-4F43-AF25-DE76B07DA544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4889558" y="5272124"/>
            <a:ext cx="852094" cy="640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EFD30D-0567-416D-B0F0-E6048DD8B180}"/>
              </a:ext>
            </a:extLst>
          </p:cNvPr>
          <p:cNvCxnSpPr/>
          <p:nvPr/>
        </p:nvCxnSpPr>
        <p:spPr>
          <a:xfrm flipV="1">
            <a:off x="1280165" y="471267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76B889-3A22-4133-B288-F115194B5DAB}"/>
              </a:ext>
            </a:extLst>
          </p:cNvPr>
          <p:cNvCxnSpPr>
            <a:cxnSpLocks/>
          </p:cNvCxnSpPr>
          <p:nvPr/>
        </p:nvCxnSpPr>
        <p:spPr>
          <a:xfrm flipV="1">
            <a:off x="1157072" y="623374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39D530E-B7E5-4548-AF78-CCB7A42E509E}"/>
              </a:ext>
            </a:extLst>
          </p:cNvPr>
          <p:cNvSpPr/>
          <p:nvPr/>
        </p:nvSpPr>
        <p:spPr>
          <a:xfrm>
            <a:off x="1863266" y="4906109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4D1978-566F-4BEF-9B17-B8712E72E9A4}"/>
              </a:ext>
            </a:extLst>
          </p:cNvPr>
          <p:cNvSpPr/>
          <p:nvPr/>
        </p:nvSpPr>
        <p:spPr>
          <a:xfrm>
            <a:off x="2786459" y="567128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44CCA2-0E34-4B64-899E-BEDAFC93A79F}"/>
              </a:ext>
            </a:extLst>
          </p:cNvPr>
          <p:cNvCxnSpPr>
            <a:endCxn id="24" idx="3"/>
          </p:cNvCxnSpPr>
          <p:nvPr/>
        </p:nvCxnSpPr>
        <p:spPr>
          <a:xfrm flipV="1">
            <a:off x="1280165" y="5053804"/>
            <a:ext cx="608441" cy="1179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3BDC75-1FD2-44AE-BCC7-6346575D1607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1251864" y="5818976"/>
            <a:ext cx="1559935" cy="4147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378B78-E260-4112-8A47-550846CB4CDF}"/>
              </a:ext>
            </a:extLst>
          </p:cNvPr>
          <p:cNvCxnSpPr>
            <a:stCxn id="24" idx="5"/>
            <a:endCxn id="25" idx="1"/>
          </p:cNvCxnSpPr>
          <p:nvPr/>
        </p:nvCxnSpPr>
        <p:spPr>
          <a:xfrm>
            <a:off x="2010961" y="5053804"/>
            <a:ext cx="800838" cy="6428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/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blipFill>
                <a:blip r:embed="rId4"/>
                <a:stretch>
                  <a:fillRect l="-19565" r="-17391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/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blipFill>
                <a:blip r:embed="rId5"/>
                <a:stretch>
                  <a:fillRect l="-22222" r="-177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5F9B9C0-40EA-4483-A934-972BFE057F30}"/>
              </a:ext>
            </a:extLst>
          </p:cNvPr>
          <p:cNvSpPr txBox="1"/>
          <p:nvPr/>
        </p:nvSpPr>
        <p:spPr>
          <a:xfrm>
            <a:off x="2317049" y="497932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유클리드 거리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8509A1-D7E2-4084-A22F-6B6D449403C6}"/>
              </a:ext>
            </a:extLst>
          </p:cNvPr>
          <p:cNvCxnSpPr/>
          <p:nvPr/>
        </p:nvCxnSpPr>
        <p:spPr>
          <a:xfrm flipV="1">
            <a:off x="6869876" y="5087633"/>
            <a:ext cx="717217" cy="717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48F188-ED9F-4BD1-8167-6365AA41AD5D}"/>
              </a:ext>
            </a:extLst>
          </p:cNvPr>
          <p:cNvCxnSpPr>
            <a:cxnSpLocks/>
          </p:cNvCxnSpPr>
          <p:nvPr/>
        </p:nvCxnSpPr>
        <p:spPr>
          <a:xfrm flipV="1">
            <a:off x="7012026" y="5196127"/>
            <a:ext cx="706230" cy="735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278279-62DA-46A9-AFCE-350DB4CDB0CE}"/>
              </a:ext>
            </a:extLst>
          </p:cNvPr>
          <p:cNvSpPr txBox="1"/>
          <p:nvPr/>
        </p:nvSpPr>
        <p:spPr>
          <a:xfrm>
            <a:off x="7012026" y="5087633"/>
            <a:ext cx="26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F3B68F8-C8B5-4084-B253-962A4ED5DA41}"/>
              </a:ext>
            </a:extLst>
          </p:cNvPr>
          <p:cNvCxnSpPr>
            <a:cxnSpLocks/>
          </p:cNvCxnSpPr>
          <p:nvPr/>
        </p:nvCxnSpPr>
        <p:spPr>
          <a:xfrm flipV="1">
            <a:off x="8118938" y="4848930"/>
            <a:ext cx="774136" cy="694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2FBCB4-F72E-4E3A-AC00-E89CE5019D42}"/>
              </a:ext>
            </a:extLst>
          </p:cNvPr>
          <p:cNvCxnSpPr>
            <a:cxnSpLocks/>
          </p:cNvCxnSpPr>
          <p:nvPr/>
        </p:nvCxnSpPr>
        <p:spPr>
          <a:xfrm>
            <a:off x="8201468" y="5091258"/>
            <a:ext cx="543618" cy="590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6E245C-A8F2-481F-83C6-8AC7CDD224EF}"/>
              </a:ext>
            </a:extLst>
          </p:cNvPr>
          <p:cNvSpPr txBox="1"/>
          <p:nvPr/>
        </p:nvSpPr>
        <p:spPr>
          <a:xfrm>
            <a:off x="8540187" y="5187406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244A4F-E718-4B65-AC65-3D1072078513}"/>
              </a:ext>
            </a:extLst>
          </p:cNvPr>
          <p:cNvCxnSpPr>
            <a:cxnSpLocks/>
          </p:cNvCxnSpPr>
          <p:nvPr/>
        </p:nvCxnSpPr>
        <p:spPr>
          <a:xfrm flipV="1">
            <a:off x="9525921" y="4923223"/>
            <a:ext cx="480764" cy="5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88129F-F071-45CF-8DE2-03D99F90340A}"/>
              </a:ext>
            </a:extLst>
          </p:cNvPr>
          <p:cNvCxnSpPr>
            <a:cxnSpLocks/>
          </p:cNvCxnSpPr>
          <p:nvPr/>
        </p:nvCxnSpPr>
        <p:spPr>
          <a:xfrm flipH="1">
            <a:off x="8958945" y="5489060"/>
            <a:ext cx="526904" cy="528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392156-03BB-429E-B78C-EA7D7DA1FF39}"/>
              </a:ext>
            </a:extLst>
          </p:cNvPr>
          <p:cNvSpPr txBox="1"/>
          <p:nvPr/>
        </p:nvSpPr>
        <p:spPr>
          <a:xfrm>
            <a:off x="9356974" y="5028199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84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93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유사도를 이용하여 어떤 단어가 주어지면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검색어와 비슷한 단어를 유사도 순으로 출력하는 함수를 만들어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구현하기 위한 코드에는 밑에 같은 함수의 인수들이 쓰인다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FAB00A1-B000-4319-8781-4E6553FA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84100"/>
              </p:ext>
            </p:extLst>
          </p:nvPr>
        </p:nvGraphicFramePr>
        <p:xfrm>
          <a:off x="759912" y="2489627"/>
          <a:ext cx="8921163" cy="355720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385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query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검색어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word_to_id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단어에서 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로으 딕셔너리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id_to_word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에서 단어로의 딕셔너리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word_matrix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벡터들을 한데 모은 행렬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각 행에는 대응하는 단어의 벡터가 저장되어 있다고 가정한다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top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상위 몇 개까지 출력할지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32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9850" y="90104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CD74F-F4F1-4A42-88C0-03060F5F6855}"/>
              </a:ext>
            </a:extLst>
          </p:cNvPr>
          <p:cNvSpPr/>
          <p:nvPr/>
        </p:nvSpPr>
        <p:spPr>
          <a:xfrm>
            <a:off x="118357" y="1309957"/>
            <a:ext cx="70251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create_co_matrix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idx, word_id in enumerate(corpus):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range(1, window_size + 1):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left_idx = idx -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&gt;= 0: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F5642-5143-4E07-AC7D-F46052F0CBB2}"/>
              </a:ext>
            </a:extLst>
          </p:cNvPr>
          <p:cNvSpPr/>
          <p:nvPr/>
        </p:nvSpPr>
        <p:spPr>
          <a:xfrm>
            <a:off x="677120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DCF34-892B-4BE1-952A-AE46BC659E01}"/>
              </a:ext>
            </a:extLst>
          </p:cNvPr>
          <p:cNvSpPr/>
          <p:nvPr/>
        </p:nvSpPr>
        <p:spPr>
          <a:xfrm>
            <a:off x="7116837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7AB4BA-3C5F-40D5-AC3C-27A70333520C}"/>
              </a:ext>
            </a:extLst>
          </p:cNvPr>
          <p:cNvSpPr/>
          <p:nvPr/>
        </p:nvSpPr>
        <p:spPr>
          <a:xfrm>
            <a:off x="7462472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4BEA8-AD9F-4F06-A7DF-304C9B6E0C0A}"/>
              </a:ext>
            </a:extLst>
          </p:cNvPr>
          <p:cNvSpPr/>
          <p:nvPr/>
        </p:nvSpPr>
        <p:spPr>
          <a:xfrm>
            <a:off x="7808108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8A8A1-8471-43DD-BF3D-6F3EBDEEB44E}"/>
              </a:ext>
            </a:extLst>
          </p:cNvPr>
          <p:cNvSpPr/>
          <p:nvPr/>
        </p:nvSpPr>
        <p:spPr>
          <a:xfrm>
            <a:off x="8153744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B23CCD-722B-498F-ADA2-C4B830D138AF}"/>
              </a:ext>
            </a:extLst>
          </p:cNvPr>
          <p:cNvSpPr/>
          <p:nvPr/>
        </p:nvSpPr>
        <p:spPr>
          <a:xfrm>
            <a:off x="8499379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2D6F25-6A98-478C-9C8B-954A70AC6707}"/>
              </a:ext>
            </a:extLst>
          </p:cNvPr>
          <p:cNvSpPr/>
          <p:nvPr/>
        </p:nvSpPr>
        <p:spPr>
          <a:xfrm>
            <a:off x="8845015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2F5A94-6C9C-4875-A5E1-3CA8AC588E93}"/>
              </a:ext>
            </a:extLst>
          </p:cNvPr>
          <p:cNvSpPr/>
          <p:nvPr/>
        </p:nvSpPr>
        <p:spPr>
          <a:xfrm>
            <a:off x="677120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A8F91-5062-4948-AF3C-8CBB3EC050F7}"/>
              </a:ext>
            </a:extLst>
          </p:cNvPr>
          <p:cNvSpPr/>
          <p:nvPr/>
        </p:nvSpPr>
        <p:spPr>
          <a:xfrm>
            <a:off x="7116837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641EC-D9D7-4A9E-BD03-7D67138AC6A5}"/>
              </a:ext>
            </a:extLst>
          </p:cNvPr>
          <p:cNvSpPr/>
          <p:nvPr/>
        </p:nvSpPr>
        <p:spPr>
          <a:xfrm>
            <a:off x="7462472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90A2D-1288-441C-9B79-8F2449A984A0}"/>
              </a:ext>
            </a:extLst>
          </p:cNvPr>
          <p:cNvSpPr/>
          <p:nvPr/>
        </p:nvSpPr>
        <p:spPr>
          <a:xfrm>
            <a:off x="7808108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0AF62D-6BD0-469F-A3CF-B26F9514F7BD}"/>
              </a:ext>
            </a:extLst>
          </p:cNvPr>
          <p:cNvSpPr/>
          <p:nvPr/>
        </p:nvSpPr>
        <p:spPr>
          <a:xfrm>
            <a:off x="8153744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38280D-55A0-437A-AE7F-F3626526EEA8}"/>
              </a:ext>
            </a:extLst>
          </p:cNvPr>
          <p:cNvSpPr/>
          <p:nvPr/>
        </p:nvSpPr>
        <p:spPr>
          <a:xfrm>
            <a:off x="8499379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538550-D6C9-4AC0-8DF3-C0D0F3C7983C}"/>
              </a:ext>
            </a:extLst>
          </p:cNvPr>
          <p:cNvSpPr/>
          <p:nvPr/>
        </p:nvSpPr>
        <p:spPr>
          <a:xfrm>
            <a:off x="8845015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7BBE9B-4D36-4D31-931D-BA568E03D052}"/>
              </a:ext>
            </a:extLst>
          </p:cNvPr>
          <p:cNvSpPr/>
          <p:nvPr/>
        </p:nvSpPr>
        <p:spPr>
          <a:xfrm>
            <a:off x="919065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B9D39-8F77-4DC9-9CC6-296F1A4C2A8F}"/>
              </a:ext>
            </a:extLst>
          </p:cNvPr>
          <p:cNvSpPr/>
          <p:nvPr/>
        </p:nvSpPr>
        <p:spPr>
          <a:xfrm>
            <a:off x="919065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1FEE5-1CFA-4571-BFBB-5A6D0C83C900}"/>
              </a:ext>
            </a:extLst>
          </p:cNvPr>
          <p:cNvSpPr txBox="1"/>
          <p:nvPr/>
        </p:nvSpPr>
        <p:spPr>
          <a:xfrm>
            <a:off x="6058573" y="338763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corpus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62CAE6-AB2E-4C57-842D-9329A25EA88C}"/>
              </a:ext>
            </a:extLst>
          </p:cNvPr>
          <p:cNvSpPr/>
          <p:nvPr/>
        </p:nvSpPr>
        <p:spPr>
          <a:xfrm>
            <a:off x="6110242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3D30-2433-4857-944B-B07BBA083702}"/>
              </a:ext>
            </a:extLst>
          </p:cNvPr>
          <p:cNvSpPr txBox="1"/>
          <p:nvPr/>
        </p:nvSpPr>
        <p:spPr>
          <a:xfrm>
            <a:off x="5630528" y="2363512"/>
            <a:ext cx="124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E757A6-D574-4A97-9884-E0A1101DEC39}"/>
              </a:ext>
            </a:extLst>
          </p:cNvPr>
          <p:cNvSpPr/>
          <p:nvPr/>
        </p:nvSpPr>
        <p:spPr>
          <a:xfrm>
            <a:off x="7729881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0F4E-98F9-4798-B154-0069BA4FB562}"/>
              </a:ext>
            </a:extLst>
          </p:cNvPr>
          <p:cNvSpPr txBox="1"/>
          <p:nvPr/>
        </p:nvSpPr>
        <p:spPr>
          <a:xfrm>
            <a:off x="7353918" y="2363512"/>
            <a:ext cx="109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vocab_size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2F01B0-7491-436F-9EED-D39CD92DE07D}"/>
              </a:ext>
            </a:extLst>
          </p:cNvPr>
          <p:cNvSpPr/>
          <p:nvPr/>
        </p:nvSpPr>
        <p:spPr>
          <a:xfrm>
            <a:off x="9312965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4BF10-1D5C-4732-B3C2-4F856A2AD352}"/>
              </a:ext>
            </a:extLst>
          </p:cNvPr>
          <p:cNvSpPr txBox="1"/>
          <p:nvPr/>
        </p:nvSpPr>
        <p:spPr>
          <a:xfrm>
            <a:off x="8873616" y="236351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D878A2-05A7-49CA-81E4-03F94A4E4CF7}"/>
              </a:ext>
            </a:extLst>
          </p:cNvPr>
          <p:cNvSpPr/>
          <p:nvPr/>
        </p:nvSpPr>
        <p:spPr>
          <a:xfrm>
            <a:off x="677120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A4B32E-42F5-4345-9FF4-9881C98B65D5}"/>
              </a:ext>
            </a:extLst>
          </p:cNvPr>
          <p:cNvSpPr/>
          <p:nvPr/>
        </p:nvSpPr>
        <p:spPr>
          <a:xfrm>
            <a:off x="712059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CB5418-AF82-45D4-A2EB-2223790C432D}"/>
              </a:ext>
            </a:extLst>
          </p:cNvPr>
          <p:cNvSpPr/>
          <p:nvPr/>
        </p:nvSpPr>
        <p:spPr>
          <a:xfrm>
            <a:off x="746998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DCDBED-C65D-494D-86A6-7926D14976C1}"/>
              </a:ext>
            </a:extLst>
          </p:cNvPr>
          <p:cNvSpPr/>
          <p:nvPr/>
        </p:nvSpPr>
        <p:spPr>
          <a:xfrm>
            <a:off x="781938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FCDBC5-4D65-4C06-9946-4C48A95CFE92}"/>
              </a:ext>
            </a:extLst>
          </p:cNvPr>
          <p:cNvSpPr/>
          <p:nvPr/>
        </p:nvSpPr>
        <p:spPr>
          <a:xfrm>
            <a:off x="816877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AA7753-5ADE-4F26-8640-65F11ADBFC09}"/>
              </a:ext>
            </a:extLst>
          </p:cNvPr>
          <p:cNvSpPr/>
          <p:nvPr/>
        </p:nvSpPr>
        <p:spPr>
          <a:xfrm>
            <a:off x="851816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A0CA31-2632-4210-BB9F-97FAF2496F8B}"/>
              </a:ext>
            </a:extLst>
          </p:cNvPr>
          <p:cNvSpPr/>
          <p:nvPr/>
        </p:nvSpPr>
        <p:spPr>
          <a:xfrm>
            <a:off x="886756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3E39B5-F37C-4317-9796-C66AD6EA7F7C}"/>
              </a:ext>
            </a:extLst>
          </p:cNvPr>
          <p:cNvSpPr/>
          <p:nvPr/>
        </p:nvSpPr>
        <p:spPr>
          <a:xfrm>
            <a:off x="677120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56A3FD-3678-4F71-AEEA-0102F867EA17}"/>
              </a:ext>
            </a:extLst>
          </p:cNvPr>
          <p:cNvSpPr/>
          <p:nvPr/>
        </p:nvSpPr>
        <p:spPr>
          <a:xfrm>
            <a:off x="712059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C5F5CC-79D1-43BF-8250-34FD425DA19B}"/>
              </a:ext>
            </a:extLst>
          </p:cNvPr>
          <p:cNvSpPr/>
          <p:nvPr/>
        </p:nvSpPr>
        <p:spPr>
          <a:xfrm>
            <a:off x="746998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3D5E2B-6B32-4E2A-9C1B-54F4F7D88E55}"/>
              </a:ext>
            </a:extLst>
          </p:cNvPr>
          <p:cNvSpPr/>
          <p:nvPr/>
        </p:nvSpPr>
        <p:spPr>
          <a:xfrm>
            <a:off x="781938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807E0D-B0BD-4951-9E1E-6D297C0233D6}"/>
              </a:ext>
            </a:extLst>
          </p:cNvPr>
          <p:cNvSpPr/>
          <p:nvPr/>
        </p:nvSpPr>
        <p:spPr>
          <a:xfrm>
            <a:off x="816877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ACAD9C-2767-4730-AAE3-F89359BB7D06}"/>
              </a:ext>
            </a:extLst>
          </p:cNvPr>
          <p:cNvSpPr/>
          <p:nvPr/>
        </p:nvSpPr>
        <p:spPr>
          <a:xfrm>
            <a:off x="851816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7112B2-03E3-42AC-A280-954CBA0B89E1}"/>
              </a:ext>
            </a:extLst>
          </p:cNvPr>
          <p:cNvSpPr/>
          <p:nvPr/>
        </p:nvSpPr>
        <p:spPr>
          <a:xfrm>
            <a:off x="886756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7EAC50-A3CD-494B-B5C0-4E463E8B5508}"/>
              </a:ext>
            </a:extLst>
          </p:cNvPr>
          <p:cNvSpPr/>
          <p:nvPr/>
        </p:nvSpPr>
        <p:spPr>
          <a:xfrm>
            <a:off x="677120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6F53388-CA33-4EA5-9063-60CB52D0EE3D}"/>
              </a:ext>
            </a:extLst>
          </p:cNvPr>
          <p:cNvSpPr/>
          <p:nvPr/>
        </p:nvSpPr>
        <p:spPr>
          <a:xfrm>
            <a:off x="712059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20694EF-1BA6-40D5-8E82-EACD41494B9C}"/>
              </a:ext>
            </a:extLst>
          </p:cNvPr>
          <p:cNvSpPr/>
          <p:nvPr/>
        </p:nvSpPr>
        <p:spPr>
          <a:xfrm>
            <a:off x="746998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1C8CD-3A3D-4684-95BB-D2CCEE204332}"/>
              </a:ext>
            </a:extLst>
          </p:cNvPr>
          <p:cNvSpPr/>
          <p:nvPr/>
        </p:nvSpPr>
        <p:spPr>
          <a:xfrm>
            <a:off x="781938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2FF105-B30A-4D92-BEA8-9FA5BC803E29}"/>
              </a:ext>
            </a:extLst>
          </p:cNvPr>
          <p:cNvSpPr/>
          <p:nvPr/>
        </p:nvSpPr>
        <p:spPr>
          <a:xfrm>
            <a:off x="816877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F30DE8-88F0-4650-8557-19807F04F191}"/>
              </a:ext>
            </a:extLst>
          </p:cNvPr>
          <p:cNvSpPr/>
          <p:nvPr/>
        </p:nvSpPr>
        <p:spPr>
          <a:xfrm>
            <a:off x="851816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26539E-7523-409C-B16B-5FB54324661B}"/>
              </a:ext>
            </a:extLst>
          </p:cNvPr>
          <p:cNvSpPr/>
          <p:nvPr/>
        </p:nvSpPr>
        <p:spPr>
          <a:xfrm>
            <a:off x="886756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78D331-6BAC-4DA3-AD7E-6C4305656069}"/>
              </a:ext>
            </a:extLst>
          </p:cNvPr>
          <p:cNvSpPr/>
          <p:nvPr/>
        </p:nvSpPr>
        <p:spPr>
          <a:xfrm>
            <a:off x="677120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CF8C917-F45C-41A4-BD6F-F59D267153FB}"/>
              </a:ext>
            </a:extLst>
          </p:cNvPr>
          <p:cNvSpPr/>
          <p:nvPr/>
        </p:nvSpPr>
        <p:spPr>
          <a:xfrm>
            <a:off x="712059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395304-841A-4664-B9AC-778831440657}"/>
              </a:ext>
            </a:extLst>
          </p:cNvPr>
          <p:cNvSpPr/>
          <p:nvPr/>
        </p:nvSpPr>
        <p:spPr>
          <a:xfrm>
            <a:off x="746998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F23019-1597-4239-8C65-C45132717B10}"/>
              </a:ext>
            </a:extLst>
          </p:cNvPr>
          <p:cNvSpPr/>
          <p:nvPr/>
        </p:nvSpPr>
        <p:spPr>
          <a:xfrm>
            <a:off x="781938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6AD0B7-5DFD-4C27-9618-96C69BE00C0B}"/>
              </a:ext>
            </a:extLst>
          </p:cNvPr>
          <p:cNvSpPr/>
          <p:nvPr/>
        </p:nvSpPr>
        <p:spPr>
          <a:xfrm>
            <a:off x="816877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01273B-7247-418F-84C5-914B31715CB7}"/>
              </a:ext>
            </a:extLst>
          </p:cNvPr>
          <p:cNvSpPr/>
          <p:nvPr/>
        </p:nvSpPr>
        <p:spPr>
          <a:xfrm>
            <a:off x="851816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696658-C22D-486F-A50B-78250186FFB2}"/>
              </a:ext>
            </a:extLst>
          </p:cNvPr>
          <p:cNvSpPr/>
          <p:nvPr/>
        </p:nvSpPr>
        <p:spPr>
          <a:xfrm>
            <a:off x="886756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A20AB3-B4EF-4530-8901-A4A7E853AD9F}"/>
              </a:ext>
            </a:extLst>
          </p:cNvPr>
          <p:cNvSpPr/>
          <p:nvPr/>
        </p:nvSpPr>
        <p:spPr>
          <a:xfrm>
            <a:off x="677120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C9261FE-6A93-4CEF-AA62-94A66A8DA1FA}"/>
              </a:ext>
            </a:extLst>
          </p:cNvPr>
          <p:cNvSpPr/>
          <p:nvPr/>
        </p:nvSpPr>
        <p:spPr>
          <a:xfrm>
            <a:off x="712059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B3CE4F3-42F5-40A2-86BF-C9322A809B1E}"/>
              </a:ext>
            </a:extLst>
          </p:cNvPr>
          <p:cNvSpPr/>
          <p:nvPr/>
        </p:nvSpPr>
        <p:spPr>
          <a:xfrm>
            <a:off x="746998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2CAEC3-ED6E-4AB4-AE47-B793B214248C}"/>
              </a:ext>
            </a:extLst>
          </p:cNvPr>
          <p:cNvSpPr/>
          <p:nvPr/>
        </p:nvSpPr>
        <p:spPr>
          <a:xfrm>
            <a:off x="781938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DB2A41-44EB-452B-85D4-596845AC1279}"/>
              </a:ext>
            </a:extLst>
          </p:cNvPr>
          <p:cNvSpPr/>
          <p:nvPr/>
        </p:nvSpPr>
        <p:spPr>
          <a:xfrm>
            <a:off x="816877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22DC1F8-295F-4486-A174-C0B22CD4EAB1}"/>
              </a:ext>
            </a:extLst>
          </p:cNvPr>
          <p:cNvSpPr/>
          <p:nvPr/>
        </p:nvSpPr>
        <p:spPr>
          <a:xfrm>
            <a:off x="851816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B83872-4561-4737-A91E-E0944867E701}"/>
              </a:ext>
            </a:extLst>
          </p:cNvPr>
          <p:cNvSpPr/>
          <p:nvPr/>
        </p:nvSpPr>
        <p:spPr>
          <a:xfrm>
            <a:off x="886756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71F3A9-4D6B-44AD-A4F1-DFA5CE035A6B}"/>
              </a:ext>
            </a:extLst>
          </p:cNvPr>
          <p:cNvSpPr/>
          <p:nvPr/>
        </p:nvSpPr>
        <p:spPr>
          <a:xfrm>
            <a:off x="677120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07BD4E-432B-4D30-A3FC-A57560A384D7}"/>
              </a:ext>
            </a:extLst>
          </p:cNvPr>
          <p:cNvSpPr/>
          <p:nvPr/>
        </p:nvSpPr>
        <p:spPr>
          <a:xfrm>
            <a:off x="712059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ED81AD-025C-4513-BF35-C66248FCB85A}"/>
              </a:ext>
            </a:extLst>
          </p:cNvPr>
          <p:cNvSpPr/>
          <p:nvPr/>
        </p:nvSpPr>
        <p:spPr>
          <a:xfrm>
            <a:off x="746998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0511E6-1691-4084-8626-94B4FD4C90E8}"/>
              </a:ext>
            </a:extLst>
          </p:cNvPr>
          <p:cNvSpPr/>
          <p:nvPr/>
        </p:nvSpPr>
        <p:spPr>
          <a:xfrm>
            <a:off x="781938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E7F034-2DDE-4B30-8613-BD0A6185817D}"/>
              </a:ext>
            </a:extLst>
          </p:cNvPr>
          <p:cNvSpPr/>
          <p:nvPr/>
        </p:nvSpPr>
        <p:spPr>
          <a:xfrm>
            <a:off x="816877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93270F-D314-4762-8127-A376E351D2CB}"/>
              </a:ext>
            </a:extLst>
          </p:cNvPr>
          <p:cNvSpPr/>
          <p:nvPr/>
        </p:nvSpPr>
        <p:spPr>
          <a:xfrm>
            <a:off x="851816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5C452C-D78B-4140-A6BE-7C15EC063ABF}"/>
              </a:ext>
            </a:extLst>
          </p:cNvPr>
          <p:cNvSpPr/>
          <p:nvPr/>
        </p:nvSpPr>
        <p:spPr>
          <a:xfrm>
            <a:off x="886756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9145789-C28D-4EF6-A748-EB288C7608F6}"/>
              </a:ext>
            </a:extLst>
          </p:cNvPr>
          <p:cNvSpPr/>
          <p:nvPr/>
        </p:nvSpPr>
        <p:spPr>
          <a:xfrm>
            <a:off x="677120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9E9160-3C41-4667-91F4-52C207DD5397}"/>
              </a:ext>
            </a:extLst>
          </p:cNvPr>
          <p:cNvSpPr/>
          <p:nvPr/>
        </p:nvSpPr>
        <p:spPr>
          <a:xfrm>
            <a:off x="712059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A39ECC-3C2D-43B9-B123-4DA539C62FF5}"/>
              </a:ext>
            </a:extLst>
          </p:cNvPr>
          <p:cNvSpPr/>
          <p:nvPr/>
        </p:nvSpPr>
        <p:spPr>
          <a:xfrm>
            <a:off x="746998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C11569-9CD5-4601-8A2C-19C887EF9C11}"/>
              </a:ext>
            </a:extLst>
          </p:cNvPr>
          <p:cNvSpPr/>
          <p:nvPr/>
        </p:nvSpPr>
        <p:spPr>
          <a:xfrm>
            <a:off x="781938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4194C19-FE51-4185-B814-FF2F94B1CDBF}"/>
              </a:ext>
            </a:extLst>
          </p:cNvPr>
          <p:cNvSpPr/>
          <p:nvPr/>
        </p:nvSpPr>
        <p:spPr>
          <a:xfrm>
            <a:off x="816877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A3ECDED-F9C9-42D8-9E50-7270592C931C}"/>
              </a:ext>
            </a:extLst>
          </p:cNvPr>
          <p:cNvSpPr/>
          <p:nvPr/>
        </p:nvSpPr>
        <p:spPr>
          <a:xfrm>
            <a:off x="851816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26AE36-0ACE-4A1C-9007-B7CEF5253BBE}"/>
              </a:ext>
            </a:extLst>
          </p:cNvPr>
          <p:cNvSpPr/>
          <p:nvPr/>
        </p:nvSpPr>
        <p:spPr>
          <a:xfrm>
            <a:off x="886756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62331B-7EC7-4611-9AE4-A3FEA196DC92}"/>
              </a:ext>
            </a:extLst>
          </p:cNvPr>
          <p:cNvSpPr txBox="1"/>
          <p:nvPr/>
        </p:nvSpPr>
        <p:spPr>
          <a:xfrm>
            <a:off x="4013970" y="4959576"/>
            <a:ext cx="2092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 1 0 0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 0 1 0 1 1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1 0 1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0 0 0 1]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0 0 0 1 0]]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7BD1C3-DAF9-4AA2-929C-7EABF2E9126F}"/>
              </a:ext>
            </a:extLst>
          </p:cNvPr>
          <p:cNvSpPr/>
          <p:nvPr/>
        </p:nvSpPr>
        <p:spPr>
          <a:xfrm rot="16200000">
            <a:off x="8870352" y="3787091"/>
            <a:ext cx="315578" cy="23759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38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3657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41435" y="1121766"/>
            <a:ext cx="87366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동시발생 행렬의 원소는 두 단어가 동시에 발생한 횟수를 나타내지만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횟수라는 것은 사실 좋은 특징이 아니다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동시발생을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'...the car...'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문구가 자주 보일 것이며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관련이 깊다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고빈도 단어이기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더 관련이 있어 보이게 결과가 나올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 점별 상호정보량이라는 척도를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PMI(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Pointwise Mutual Information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확률 변수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다음 식으로 정의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854555" y="5301983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관련성이 높다는 의미이다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 형상 확인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 3×4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5804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곱에서는 대응하는 차원의 원소 수를 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FF27-CB41-4847-AF58-BB1078CB8287}"/>
              </a:ext>
            </a:extLst>
          </p:cNvPr>
          <p:cNvSpPr txBox="1"/>
          <p:nvPr/>
        </p:nvSpPr>
        <p:spPr>
          <a:xfrm>
            <a:off x="2136161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BB9F2B-89F7-4437-87C3-DD9645726AC6}"/>
              </a:ext>
            </a:extLst>
          </p:cNvPr>
          <p:cNvSpPr txBox="1"/>
          <p:nvPr/>
        </p:nvSpPr>
        <p:spPr>
          <a:xfrm>
            <a:off x="3709418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801FF-0072-4432-84FB-605E36A4B83F}"/>
              </a:ext>
            </a:extLst>
          </p:cNvPr>
          <p:cNvSpPr txBox="1"/>
          <p:nvPr/>
        </p:nvSpPr>
        <p:spPr>
          <a:xfrm>
            <a:off x="5691899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0D27B-2EEE-41C5-AD76-B56BEC7C2C7F}"/>
              </a:ext>
            </a:extLst>
          </p:cNvPr>
          <p:cNvSpPr txBox="1"/>
          <p:nvPr/>
        </p:nvSpPr>
        <p:spPr>
          <a:xfrm>
            <a:off x="4741863" y="166490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4FD91-13CB-4B17-AEE0-6017570BB272}"/>
              </a:ext>
            </a:extLst>
          </p:cNvPr>
          <p:cNvSpPr txBox="1"/>
          <p:nvPr/>
        </p:nvSpPr>
        <p:spPr>
          <a:xfrm>
            <a:off x="2983959" y="1541897"/>
            <a:ext cx="28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7BE118-26C2-46CF-BC7E-69DE3EEEC435}"/>
              </a:ext>
            </a:extLst>
          </p:cNvPr>
          <p:cNvSpPr/>
          <p:nvPr/>
        </p:nvSpPr>
        <p:spPr>
          <a:xfrm>
            <a:off x="2490197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75DA87-57B6-40D2-B369-295E94E26743}"/>
              </a:ext>
            </a:extLst>
          </p:cNvPr>
          <p:cNvSpPr/>
          <p:nvPr/>
        </p:nvSpPr>
        <p:spPr>
          <a:xfrm>
            <a:off x="3238342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E5B98-701D-41F2-8602-5A4C73BE2296}"/>
              </a:ext>
            </a:extLst>
          </p:cNvPr>
          <p:cNvSpPr/>
          <p:nvPr/>
        </p:nvSpPr>
        <p:spPr>
          <a:xfrm>
            <a:off x="1742052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6705B9-0849-43E8-8FD2-E034CF241611}"/>
              </a:ext>
            </a:extLst>
          </p:cNvPr>
          <p:cNvSpPr/>
          <p:nvPr/>
        </p:nvSpPr>
        <p:spPr>
          <a:xfrm>
            <a:off x="4070314" y="292420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6F1190-D08C-4741-BCF2-BE596138208C}"/>
              </a:ext>
            </a:extLst>
          </p:cNvPr>
          <p:cNvSpPr/>
          <p:nvPr/>
        </p:nvSpPr>
        <p:spPr>
          <a:xfrm>
            <a:off x="530187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718E4D-854E-4922-BC37-215BF9F4C6BE}"/>
              </a:ext>
            </a:extLst>
          </p:cNvPr>
          <p:cNvSpPr/>
          <p:nvPr/>
        </p:nvSpPr>
        <p:spPr>
          <a:xfrm>
            <a:off x="612114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571005-D0D7-48E0-A2B7-C72FB1864245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 rot="16200000" flipH="1">
            <a:off x="3111150" y="2593350"/>
            <a:ext cx="12700" cy="748145"/>
          </a:xfrm>
          <a:prstGeom prst="bentConnector3">
            <a:avLst>
              <a:gd name="adj1" fmla="val 108756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1B4E268-65D8-4A11-BF6B-7ED7E14FECAB}"/>
              </a:ext>
            </a:extLst>
          </p:cNvPr>
          <p:cNvCxnSpPr>
            <a:cxnSpLocks/>
            <a:stCxn id="45" idx="2"/>
            <a:endCxn id="47" idx="2"/>
          </p:cNvCxnSpPr>
          <p:nvPr/>
        </p:nvCxnSpPr>
        <p:spPr>
          <a:xfrm rot="16200000" flipH="1">
            <a:off x="3768842" y="1184226"/>
            <a:ext cx="12700" cy="3559819"/>
          </a:xfrm>
          <a:prstGeom prst="bentConnector3">
            <a:avLst>
              <a:gd name="adj1" fmla="val 488572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89B2DB3-D552-43FF-829B-DE5AD706357E}"/>
              </a:ext>
            </a:extLst>
          </p:cNvPr>
          <p:cNvCxnSpPr>
            <a:cxnSpLocks/>
            <a:stCxn id="46" idx="2"/>
            <a:endCxn id="48" idx="2"/>
          </p:cNvCxnSpPr>
          <p:nvPr/>
        </p:nvCxnSpPr>
        <p:spPr>
          <a:xfrm rot="5400000" flipH="1" flipV="1">
            <a:off x="5339716" y="1941614"/>
            <a:ext cx="5783" cy="2050827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30FD0E-86A1-4C40-ADA6-D1DA02E858FB}"/>
              </a:ext>
            </a:extLst>
          </p:cNvPr>
          <p:cNvSpPr txBox="1"/>
          <p:nvPr/>
        </p:nvSpPr>
        <p:spPr>
          <a:xfrm>
            <a:off x="2537052" y="4402192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518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324357" y="3076969"/>
            <a:ext cx="9042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동시발생 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동시발생하는 횟수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각각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 횟수이며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말뭉치에 포함된 단어 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토대로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'the', 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계산해보자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𝑡h𝑒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≈2.32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/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𝑑𝑟𝑖𝑣𝑒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5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≈7.97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603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691735" y="1094969"/>
            <a:ext cx="8021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결과를 살펴보면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관계성이 강하다는 것을 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결과가 나온 이유는 단어가 단독으로 출현하는 횟수가 고려되었기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자주 출현하였기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낮아진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에도 문제가 하나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두 단어의 동시발생 횟수가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log(0,2) = -infinite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피하기 위해 실제 구현할 때는 양의 상호정보량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(PPMI)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𝑚𝑎𝑥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(0,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DC8838-8EF0-4294-888D-60A71174D730}"/>
              </a:ext>
            </a:extLst>
          </p:cNvPr>
          <p:cNvSpPr txBox="1"/>
          <p:nvPr/>
        </p:nvSpPr>
        <p:spPr>
          <a:xfrm>
            <a:off x="691735" y="4369208"/>
            <a:ext cx="70888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식에 따라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음수인 때는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취급하며 단어 사이의 관련성을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실수로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행렬에도 문제가 있는데 말뭉치의 어휘 수가 증가함에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 벡터의 차원 수도 증가한다는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대처하고자 자주 수행하는 기법이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차원 감소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93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884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그림으로 이해하는 차원 감소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2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데이터를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표현하기 위해 중요한 축을 찾는다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1E28C-AD75-4915-8902-AAD6CCF08CF6}"/>
              </a:ext>
            </a:extLst>
          </p:cNvPr>
          <p:cNvSpPr txBox="1"/>
          <p:nvPr/>
        </p:nvSpPr>
        <p:spPr>
          <a:xfrm>
            <a:off x="917435" y="4398887"/>
            <a:ext cx="7991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 예시처럼 데이터의 분포를 고려해 중요한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찾는 일을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그림은 데이터점들을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좌표에 표시한 모습이고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 그림은 새로운 축을 도입하여 똑같은 데이터를 좌표축 하나만으로 표시했다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중요한 것은 가장 적합한 축을 찾아내는 일로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값만으로 데이터의 본질적인 차이를 구별할 수 있어야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다차원 데이터에 대해서도 수행 가능하다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3C5B56-DA25-453A-815A-FBF8A6CCE5B4}"/>
              </a:ext>
            </a:extLst>
          </p:cNvPr>
          <p:cNvCxnSpPr/>
          <p:nvPr/>
        </p:nvCxnSpPr>
        <p:spPr>
          <a:xfrm flipV="1">
            <a:off x="2318795" y="1662896"/>
            <a:ext cx="0" cy="253871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D5B8B3-ADCA-4B0E-B614-C733DECEDF73}"/>
              </a:ext>
            </a:extLst>
          </p:cNvPr>
          <p:cNvCxnSpPr/>
          <p:nvPr/>
        </p:nvCxnSpPr>
        <p:spPr>
          <a:xfrm>
            <a:off x="1983129" y="3900668"/>
            <a:ext cx="275873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B4F5B804-0408-4D11-BBCB-48F76595DF8F}"/>
              </a:ext>
            </a:extLst>
          </p:cNvPr>
          <p:cNvGrpSpPr/>
          <p:nvPr/>
        </p:nvGrpSpPr>
        <p:grpSpPr>
          <a:xfrm>
            <a:off x="2673250" y="2209431"/>
            <a:ext cx="1628676" cy="1372054"/>
            <a:chOff x="2673250" y="2209431"/>
            <a:chExt cx="1628676" cy="137205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C5EE683-BD87-4EA2-8EA0-4C44B5E12A93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B14EE9-EFDD-4054-9BAD-980702D47E73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0E7D9E-6109-408A-8084-CF82C52873A2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BA92A9-7636-4869-B782-EC5BD8626F4B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2F84DD4-CB63-47E9-A1DF-A1A4BF5415E4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670D70-B075-45EB-9CD8-1F5F46378513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E35E75-8B28-4FD6-A8B1-73937828EFB8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587B25-9590-406C-BE9F-11B435020810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53A77F-621C-49A3-815C-72CADE6BB4A3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4CB674-766B-4276-8D89-F0929DF81FE1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939088-C2FD-442A-A6E1-294F4DF53B7F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6CE907-5499-4801-B4A2-5DFF6167FB1A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08904-8C13-42ED-AE3E-35AE744B53A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63A6AA-BBBF-4058-83B6-5895F785DAE6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3D06797-4ACD-4399-BCE3-8A692390B2B4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C70D28A-F234-4E61-B3FE-BEAF9E33DCDB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8674575-C09F-4103-829A-E2469C4FF50F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65EB669-2A73-49B9-9C4F-C2F9AB18F592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50E57A-EC1C-4C6C-BA3B-3C0FC42B6055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56DEE-8BE2-4DA3-B73D-4903B3866591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82BD5C-81A1-4465-B26C-DFFEA0BD3285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CEECC24-FA55-407D-8B42-9E688FEA31F0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0E6A1A9-35B6-466F-AE38-E1C3312C6115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080D11C-0086-443D-9CB4-6933ABF41793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BBDE93D-D09E-48FD-A3C3-52DD3661C893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15A011-AC34-4B1A-9377-E891B94B89A0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0BA11D3-3FC6-4048-A61F-C615924ACE4A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BEAF97D-D45A-476A-8ECA-552E4DF08F87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2BE569-B084-4492-A424-25577B7BB4D3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D1DF896-C3FC-42E8-931A-D2EF9328DF4C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78E453-FEE3-4861-8EBD-1C439487B47C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2E634A-3092-4DC7-869B-F3A8859DB0E7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375AAEF-B432-4D37-8AB5-0641A6061964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577225-DA65-4EE2-A86F-C2EC7D8D740D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C17FB5B-4DF7-4C76-9D16-8DE94FACA17A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9160827-A8A5-4111-B2B7-3B0C59EE532C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95E83C-336F-401D-8885-4D15981CD088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2288C18-4397-4BA0-86AB-17B448D67668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9FEA6F9-B94A-4A6F-B608-A6C948534F15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274BC9D-F6C9-482D-BD3A-4875EDDC3F17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54A5984-DB08-46ED-8DFA-EBB6A246ED44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F01DA00-077F-44F2-A37A-CE638268C059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5C0A552-EEC6-4ABB-A328-9446A395391A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6BFEB6E-0EEC-4985-A107-F2092F47B01C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74ADED5-C459-4D90-BD36-17FF1C6327D0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5FB9607-CC16-432C-BF2A-A54802080606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38D2B39-596B-472F-88ED-D7B753C92C4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1CA14C1-4C52-4299-B004-33838DEDC785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C08E51C-B203-4959-AA45-9073C9F0FBE7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C74D397-A87A-4327-BBB6-A35090187255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584712A-55E3-4889-8840-684E0CDD161E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78E15-5B86-401A-9791-AE026D80E9CF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C801FE-0B73-403E-B534-BCA240B75C4E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B65FC2C-9F35-44BF-976E-795E0A627C25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959CF60-7536-47E9-A3DA-94DF7FD1023F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9EFF32-8A28-459E-A677-6D856D29BAB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13E8CC1-248A-47D3-AE0B-FDD6BC76358E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5B52DC9-1840-43D4-A6D0-2838FE82C85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798CAFA-1552-42A5-A006-645B25F9245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0C5435A-22DF-45AD-9F96-A6A0FDD2020A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8008DC4-69E8-4B1E-B7D0-3301FA0E9269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C38094D-D78F-4EF2-8BF0-D1E8A17E20E6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A4F63A2-2D50-4A92-AF48-C8D2156CFC78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DE5242-05B7-477B-8889-1C742A87356D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FD5B37A-038C-43DA-8FC0-A1D60DA878BB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54829F61-8652-46CD-A9A0-ADCC8BAE4610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3A87B70-35C6-4A76-9188-F2B566B351A3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0FCE6C3-93E3-43D1-A01A-88596EE073B4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CA7037F-26F4-41A0-8610-792724432240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9AA123D-86AD-4408-9929-09BE85A4CAB4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1F07858-21AD-4EB8-BD7B-B1E076B9DC42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C2AA23-3986-402E-9F60-900E3A25A3BB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A1F46CE-94B2-492D-98AB-2705A9144C57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A32570DA-1AAA-4DC5-AC44-138C3C2C2303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DF9412D-D8C5-402F-8517-34F5AABDB810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7C0F02-EE14-4D6B-8DB4-95E7FA4DE8A3}"/>
              </a:ext>
            </a:extLst>
          </p:cNvPr>
          <p:cNvCxnSpPr>
            <a:stCxn id="132" idx="2"/>
          </p:cNvCxnSpPr>
          <p:nvPr/>
        </p:nvCxnSpPr>
        <p:spPr>
          <a:xfrm flipH="1" flipV="1">
            <a:off x="2318795" y="2412750"/>
            <a:ext cx="1331082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B58F99A-F73B-4ECF-A5C9-01E280B1331B}"/>
              </a:ext>
            </a:extLst>
          </p:cNvPr>
          <p:cNvCxnSpPr>
            <a:cxnSpLocks/>
          </p:cNvCxnSpPr>
          <p:nvPr/>
        </p:nvCxnSpPr>
        <p:spPr>
          <a:xfrm flipH="1" flipV="1">
            <a:off x="3672090" y="2434266"/>
            <a:ext cx="1875" cy="14664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B7EEFBB-CB11-49E3-9D8D-87A0D13D870A}"/>
              </a:ext>
            </a:extLst>
          </p:cNvPr>
          <p:cNvGrpSpPr/>
          <p:nvPr/>
        </p:nvGrpSpPr>
        <p:grpSpPr>
          <a:xfrm>
            <a:off x="5952687" y="2253488"/>
            <a:ext cx="1628676" cy="1372054"/>
            <a:chOff x="2673250" y="2209431"/>
            <a:chExt cx="1628676" cy="1372054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D3852E9-9268-42D4-9C3C-C204DD527709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CFC97AB-0322-4E19-99B3-D591E9A11D1E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F66540C-6F14-4426-B8D6-0587DB31442C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A4A5438-61C1-4A98-AE2F-DD6EDA8F1A82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F688177-02D3-4F47-87D2-F8CFFD89FA21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820C882D-0885-47BB-8E5F-4C88DDE22E5F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D7D5B670-94F0-453E-A97B-6B672D02FEC0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01ABCBF1-6887-476D-8C77-867D0922E3E6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B5F814-2E8A-48AE-A68A-0046C4FEB64B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DD98CFA-5D7A-45DB-98FF-E9B07D6CABAB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783D6AC0-7FEE-4D89-BB4F-BD7A0995E3E5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38816C7-72A8-49EB-BCF2-F59A2E4DCA60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10CAB89-804A-4A5D-9668-B6571D52816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84A88F65-3F98-4DE7-A491-CAEF24D37A8C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E362D2F-7A1F-470F-8168-1F745CAB0EAF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147F10E-4999-4572-B338-BEC1D2B18466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E75BEC2-4386-4587-ABA0-7010EBF56123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941D028-0F76-4751-B9DE-BE24B2246EDF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17AE92-29DE-4E0D-AE47-88FEDF7BD456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A8209A4-F7CE-4762-9831-C35F9ED5D8C4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5AF6997-BC8A-41DA-AA68-E57D99E0A00C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4AE419D-C2A8-4FD2-96D9-B03A09A3042E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E413D4B-7F39-4DE7-A2A8-43513707E5AD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06A7E20-D6B6-4E8D-9C7F-FF66530F1BDA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F4A387C-1AA0-448B-A1CE-D2EC931742E6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C1783ED-B19B-4564-9716-4BD47508F40A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2058F2E-4167-46F8-B6EB-3CE95139F1C2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14D19808-D58F-4A27-B52A-85C9D810917A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08233DB1-FAF1-49F1-9F2D-4B2C2F28CD44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24490406-0B3D-48FB-8979-1D803C34C6F0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1E2CD8B6-BB6B-4DA8-89B5-CC58D86AB5A6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FD988D4-C584-4C9A-9950-F923B58397EF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94CF4D8-AD13-472B-9C9D-E9BF8620CBA7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B59EFF2-C196-424B-A06E-78DA9E6DFA75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82BEE93-2344-4B60-9BE5-0419DEA364F6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2650527-3BC5-47C4-A169-2F651EAB9227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6AB1A345-8E71-4C1E-ACF5-2B8F28C5F44B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6D447EB-4F8A-43B7-8360-CB0B7E94F931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62D39CF-05E3-4FC4-8EAC-524CF9AFD67F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8EFA7D5-04E7-4473-8386-62A4448CF74A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773E7A2-FC53-4421-8015-3B2C6AB143D5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04F73BB-7FD4-428F-A9A8-857E56E51BE2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402B80B-C101-47EE-9D48-6D1F67C29F9B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DDEB63D-D3E2-4A27-8DF6-1B72EEF1CA90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324A562-9E69-4587-813A-FC4DCDC24B82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BC80654A-FE22-4AC4-B3D3-8EFB259C33DE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1D2A255-4DCD-4ED5-A0D9-69D08B8B3EF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AAC03D0-0AE8-4D17-8BCC-C79E2D2C9901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1D2120FF-3224-433B-A907-9CBB083531EF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2DCDCE9-DE39-43AD-8FB0-BCA27A7CF9D9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976FB9D4-C821-46FE-B680-6BF221C75D4F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3554B769-B39D-4A6E-800D-5BC6795F9B72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A6B1B508-03A2-49D4-AAAB-D1C1DA04C772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093BDC-F836-4948-AB5E-DA62A709B918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EF1BBC3-B1F7-4132-B78F-60701DE920C1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34A4748-8BC4-4363-B887-A63EA7FB421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5C39680-23A0-4FBC-8EF9-4E913EDC7FF8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ABB3F27-5F3D-46EB-B484-E0A813597EE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9DDFDD0-D554-41DB-9B9C-7093CC89DEF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768C71D-5C77-4F9D-A1A2-BA8082F7B9C4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0C486A2-5A0D-486E-BAB0-E4C7587C3146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50C00E4-845B-4548-A00D-F0179B020833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8DFEB62-A705-4F68-A1C7-6ECA87DE2676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FA3A829-D14F-4232-8903-849E490FFB3F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49EF895-A123-4D29-AAC4-0224BF53276A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37B7BF3-85AD-4C2A-B861-EC39E5883EBD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F5ED301-4A2D-4AA1-9EC9-827FD366E2E0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E5983E58-C580-4292-B52A-7F7398C02389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E936EE2-42BD-4687-A95F-0F6BD7993998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C54A0D6-EEF2-4AA1-A8E9-D8DE4A6BD409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9DC0F18-AD21-462E-8CF2-46AB8CA44C8E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4D4DC652-26DA-409F-9696-48F9AD2640E1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87DD080E-8B41-4303-9A49-CF6CE275B948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5188FCF-35BE-46F8-A7DF-96C96991983F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5F954F9D-C7A1-463B-8B62-688DCDF7BB61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D86646B-0FC0-4976-BA45-3809FDF7E8F8}"/>
              </a:ext>
            </a:extLst>
          </p:cNvPr>
          <p:cNvCxnSpPr>
            <a:cxnSpLocks/>
          </p:cNvCxnSpPr>
          <p:nvPr/>
        </p:nvCxnSpPr>
        <p:spPr>
          <a:xfrm flipV="1">
            <a:off x="5583668" y="2063190"/>
            <a:ext cx="2244676" cy="1837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EB00D449-B7C5-42CB-B3BE-C3C7C122F8EB}"/>
              </a:ext>
            </a:extLst>
          </p:cNvPr>
          <p:cNvCxnSpPr>
            <a:cxnSpLocks/>
            <a:stCxn id="152" idx="1"/>
            <a:endCxn id="215" idx="5"/>
          </p:cNvCxnSpPr>
          <p:nvPr/>
        </p:nvCxnSpPr>
        <p:spPr>
          <a:xfrm flipH="1" flipV="1">
            <a:off x="6968834" y="2472972"/>
            <a:ext cx="154387" cy="17560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74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차원을 감소시키는 방법 중 하나인 특잇값분해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(SVD)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행렬을 세 행렬의 곱으로 분해하며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수식으로는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/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𝑼𝑺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17435" y="2661158"/>
            <a:ext cx="619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행렬의 변환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흰 부분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원소가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뜻함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/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/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/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/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C7B4A6-C8FB-4F5C-A88B-2E3F2EC38777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412375" y="3958542"/>
            <a:ext cx="1253925" cy="1244279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/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898D34-6799-4CC7-B258-DFA436B1F76D}"/>
              </a:ext>
            </a:extLst>
          </p:cNvPr>
          <p:cNvSpPr txBox="1"/>
          <p:nvPr/>
        </p:nvSpPr>
        <p:spPr>
          <a:xfrm>
            <a:off x="1558066" y="3258429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0A89C-2004-4FC2-81AB-A0BEE929AE62}"/>
              </a:ext>
            </a:extLst>
          </p:cNvPr>
          <p:cNvSpPr txBox="1"/>
          <p:nvPr/>
        </p:nvSpPr>
        <p:spPr>
          <a:xfrm>
            <a:off x="4426382" y="322326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8A3AC-CB16-4C34-9300-9844CF45B170}"/>
              </a:ext>
            </a:extLst>
          </p:cNvPr>
          <p:cNvSpPr txBox="1"/>
          <p:nvPr/>
        </p:nvSpPr>
        <p:spPr>
          <a:xfrm>
            <a:off x="7944392" y="360132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/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blipFill>
                <a:blip r:embed="rId9"/>
                <a:stretch>
                  <a:fillRect l="-8108" t="-4839" r="-2703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/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blipFill>
                <a:blip r:embed="rId10"/>
                <a:stretch>
                  <a:fillRect l="-9091" t="-4839" r="-9091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73AF81B-3A69-43C8-89C2-DB204DA9745E}"/>
              </a:ext>
            </a:extLst>
          </p:cNvPr>
          <p:cNvSpPr txBox="1"/>
          <p:nvPr/>
        </p:nvSpPr>
        <p:spPr>
          <a:xfrm>
            <a:off x="8663223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39922-39A4-4A8E-90BE-A1EB3C6E3E90}"/>
              </a:ext>
            </a:extLst>
          </p:cNvPr>
          <p:cNvSpPr txBox="1"/>
          <p:nvPr/>
        </p:nvSpPr>
        <p:spPr>
          <a:xfrm>
            <a:off x="7862638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F63D9-F7FF-4CA3-8387-8D8469EDA8DB}"/>
              </a:ext>
            </a:extLst>
          </p:cNvPr>
          <p:cNvSpPr txBox="1"/>
          <p:nvPr/>
        </p:nvSpPr>
        <p:spPr>
          <a:xfrm>
            <a:off x="6607293" y="329645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59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FEB8A3-7819-4DF6-AA83-DB9121C25223}"/>
              </a:ext>
            </a:extLst>
          </p:cNvPr>
          <p:cNvCxnSpPr/>
          <p:nvPr/>
        </p:nvCxnSpPr>
        <p:spPr>
          <a:xfrm flipV="1">
            <a:off x="1985554" y="1306286"/>
            <a:ext cx="0" cy="234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1B838-9313-4503-A135-D4890D1DC5F1}"/>
              </a:ext>
            </a:extLst>
          </p:cNvPr>
          <p:cNvCxnSpPr/>
          <p:nvPr/>
        </p:nvCxnSpPr>
        <p:spPr>
          <a:xfrm>
            <a:off x="1985554" y="3648891"/>
            <a:ext cx="265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9DC38014-6C6A-426C-87F0-F6E9AD044C83}"/>
              </a:ext>
            </a:extLst>
          </p:cNvPr>
          <p:cNvSpPr/>
          <p:nvPr/>
        </p:nvSpPr>
        <p:spPr>
          <a:xfrm>
            <a:off x="3178629" y="2394857"/>
            <a:ext cx="174164" cy="1741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07D0F8-1713-4E43-8B7A-01521F83D6DC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1985554" y="2543515"/>
            <a:ext cx="1218581" cy="110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CB91C7-E43E-4BAE-B52D-2F16A556BDCA}"/>
              </a:ext>
            </a:extLst>
          </p:cNvPr>
          <p:cNvSpPr txBox="1"/>
          <p:nvPr/>
        </p:nvSpPr>
        <p:spPr>
          <a:xfrm>
            <a:off x="1776549" y="3770811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(0,0)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C4737B5-4872-4296-9408-F820F09687EE}"/>
              </a:ext>
            </a:extLst>
          </p:cNvPr>
          <p:cNvCxnSpPr>
            <a:cxnSpLocks/>
          </p:cNvCxnSpPr>
          <p:nvPr/>
        </p:nvCxnSpPr>
        <p:spPr>
          <a:xfrm flipV="1">
            <a:off x="1985554" y="1495198"/>
            <a:ext cx="2351315" cy="2153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586D46-1A75-4715-BA4E-027FEB8B842E}"/>
              </a:ext>
            </a:extLst>
          </p:cNvPr>
          <p:cNvCxnSpPr>
            <a:cxnSpLocks/>
          </p:cNvCxnSpPr>
          <p:nvPr/>
        </p:nvCxnSpPr>
        <p:spPr>
          <a:xfrm flipH="1" flipV="1">
            <a:off x="374469" y="2002971"/>
            <a:ext cx="1611084" cy="164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013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30F19-8689-4033-81D2-DD5A506F5DBD}"/>
              </a:ext>
            </a:extLst>
          </p:cNvPr>
          <p:cNvSpPr/>
          <p:nvPr/>
        </p:nvSpPr>
        <p:spPr>
          <a:xfrm>
            <a:off x="1178169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6386D-8119-4FB9-ABBB-36587E6720EA}"/>
              </a:ext>
            </a:extLst>
          </p:cNvPr>
          <p:cNvSpPr/>
          <p:nvPr/>
        </p:nvSpPr>
        <p:spPr>
          <a:xfrm>
            <a:off x="1688123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525F4-10E3-41D1-B364-2BAA3128CD37}"/>
              </a:ext>
            </a:extLst>
          </p:cNvPr>
          <p:cNvSpPr/>
          <p:nvPr/>
        </p:nvSpPr>
        <p:spPr>
          <a:xfrm>
            <a:off x="1178169" y="293663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DB9BC-BCD7-4499-9DB9-DFA572A31A79}"/>
              </a:ext>
            </a:extLst>
          </p:cNvPr>
          <p:cNvSpPr/>
          <p:nvPr/>
        </p:nvSpPr>
        <p:spPr>
          <a:xfrm>
            <a:off x="1688123" y="29366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/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01500-2AA1-4E88-B4FF-CF12D2D1F02B}"/>
              </a:ext>
            </a:extLst>
          </p:cNvPr>
          <p:cNvSpPr/>
          <p:nvPr/>
        </p:nvSpPr>
        <p:spPr>
          <a:xfrm>
            <a:off x="2857500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76976-2803-4CD9-94A1-702BC08357D6}"/>
              </a:ext>
            </a:extLst>
          </p:cNvPr>
          <p:cNvSpPr/>
          <p:nvPr/>
        </p:nvSpPr>
        <p:spPr>
          <a:xfrm>
            <a:off x="3367454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1D2F4-F280-48D7-BD6B-E3CC32E0768C}"/>
              </a:ext>
            </a:extLst>
          </p:cNvPr>
          <p:cNvSpPr/>
          <p:nvPr/>
        </p:nvSpPr>
        <p:spPr>
          <a:xfrm>
            <a:off x="2857500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153A1F-E1EA-4CA9-B7C6-3E1B07573ABD}"/>
              </a:ext>
            </a:extLst>
          </p:cNvPr>
          <p:cNvSpPr/>
          <p:nvPr/>
        </p:nvSpPr>
        <p:spPr>
          <a:xfrm>
            <a:off x="3367454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DA275-85EA-40CC-9EDD-37FD22529872}"/>
              </a:ext>
            </a:extLst>
          </p:cNvPr>
          <p:cNvSpPr/>
          <p:nvPr/>
        </p:nvSpPr>
        <p:spPr>
          <a:xfrm>
            <a:off x="3877408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ED75F3-60CA-40A1-BF8D-925FD41D4231}"/>
              </a:ext>
            </a:extLst>
          </p:cNvPr>
          <p:cNvSpPr/>
          <p:nvPr/>
        </p:nvSpPr>
        <p:spPr>
          <a:xfrm>
            <a:off x="4387362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867B51-82E8-4AC5-9D00-9F6D72E57DE7}"/>
              </a:ext>
            </a:extLst>
          </p:cNvPr>
          <p:cNvSpPr/>
          <p:nvPr/>
        </p:nvSpPr>
        <p:spPr>
          <a:xfrm>
            <a:off x="3877408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ED7E1D-4A75-4354-830E-40ABE9CDDD13}"/>
              </a:ext>
            </a:extLst>
          </p:cNvPr>
          <p:cNvSpPr/>
          <p:nvPr/>
        </p:nvSpPr>
        <p:spPr>
          <a:xfrm>
            <a:off x="4387362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2F755D-728C-4F82-8FB4-E2A5387234F3}"/>
              </a:ext>
            </a:extLst>
          </p:cNvPr>
          <p:cNvSpPr/>
          <p:nvPr/>
        </p:nvSpPr>
        <p:spPr>
          <a:xfrm>
            <a:off x="6053628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129C47-BB3E-4D74-A39A-4468A7BF373E}"/>
              </a:ext>
            </a:extLst>
          </p:cNvPr>
          <p:cNvSpPr/>
          <p:nvPr/>
        </p:nvSpPr>
        <p:spPr>
          <a:xfrm>
            <a:off x="6563582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D6E95E-FE92-4F7A-8BB4-EDC192836AA1}"/>
              </a:ext>
            </a:extLst>
          </p:cNvPr>
          <p:cNvSpPr/>
          <p:nvPr/>
        </p:nvSpPr>
        <p:spPr>
          <a:xfrm>
            <a:off x="6053628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201D53-79BF-4406-BA82-7D4D72700154}"/>
              </a:ext>
            </a:extLst>
          </p:cNvPr>
          <p:cNvSpPr/>
          <p:nvPr/>
        </p:nvSpPr>
        <p:spPr>
          <a:xfrm>
            <a:off x="6563582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401CE0-9E0E-4CED-8F75-764060764C4B}"/>
              </a:ext>
            </a:extLst>
          </p:cNvPr>
          <p:cNvSpPr/>
          <p:nvPr/>
        </p:nvSpPr>
        <p:spPr>
          <a:xfrm>
            <a:off x="7073536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B38566-AEBD-4EC4-99A9-9ADC90DE5C1D}"/>
              </a:ext>
            </a:extLst>
          </p:cNvPr>
          <p:cNvSpPr/>
          <p:nvPr/>
        </p:nvSpPr>
        <p:spPr>
          <a:xfrm>
            <a:off x="7583490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29FCFF-170C-4A9F-A0A9-3F3E7B860740}"/>
              </a:ext>
            </a:extLst>
          </p:cNvPr>
          <p:cNvSpPr/>
          <p:nvPr/>
        </p:nvSpPr>
        <p:spPr>
          <a:xfrm>
            <a:off x="7073536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3D34B-2390-4E6E-9393-126A48B09452}"/>
              </a:ext>
            </a:extLst>
          </p:cNvPr>
          <p:cNvSpPr/>
          <p:nvPr/>
        </p:nvSpPr>
        <p:spPr>
          <a:xfrm>
            <a:off x="7583490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124772-AB6D-471A-A691-B7B8CB7B7A66}"/>
              </a:ext>
            </a:extLst>
          </p:cNvPr>
          <p:cNvSpPr/>
          <p:nvPr/>
        </p:nvSpPr>
        <p:spPr>
          <a:xfrm>
            <a:off x="6053628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5E5E12-C254-4E80-825C-F3754CB010F7}"/>
              </a:ext>
            </a:extLst>
          </p:cNvPr>
          <p:cNvSpPr/>
          <p:nvPr/>
        </p:nvSpPr>
        <p:spPr>
          <a:xfrm>
            <a:off x="6563582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B34C2-932B-42F2-A53F-09F8A1BD89E6}"/>
              </a:ext>
            </a:extLst>
          </p:cNvPr>
          <p:cNvSpPr/>
          <p:nvPr/>
        </p:nvSpPr>
        <p:spPr>
          <a:xfrm>
            <a:off x="6053628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CD73F4-B777-48C8-B800-02FB3BD9ECDB}"/>
              </a:ext>
            </a:extLst>
          </p:cNvPr>
          <p:cNvSpPr/>
          <p:nvPr/>
        </p:nvSpPr>
        <p:spPr>
          <a:xfrm>
            <a:off x="6563582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DAAA8-3457-4200-80F5-FBA05A90DB47}"/>
              </a:ext>
            </a:extLst>
          </p:cNvPr>
          <p:cNvSpPr/>
          <p:nvPr/>
        </p:nvSpPr>
        <p:spPr>
          <a:xfrm>
            <a:off x="7073536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A27855-3402-4D69-BA3E-4E2A2F71410A}"/>
              </a:ext>
            </a:extLst>
          </p:cNvPr>
          <p:cNvSpPr/>
          <p:nvPr/>
        </p:nvSpPr>
        <p:spPr>
          <a:xfrm>
            <a:off x="7583490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98915D-D1ED-4DEE-8753-4FCFE338460A}"/>
              </a:ext>
            </a:extLst>
          </p:cNvPr>
          <p:cNvSpPr/>
          <p:nvPr/>
        </p:nvSpPr>
        <p:spPr>
          <a:xfrm>
            <a:off x="7073536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B7A7E7-F97E-4AF5-820F-D094669E6F3A}"/>
              </a:ext>
            </a:extLst>
          </p:cNvPr>
          <p:cNvSpPr/>
          <p:nvPr/>
        </p:nvSpPr>
        <p:spPr>
          <a:xfrm>
            <a:off x="7583490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C62D5B-7C9A-42A3-A503-68DD0B2F8AC2}"/>
              </a:ext>
            </a:extLst>
          </p:cNvPr>
          <p:cNvSpPr/>
          <p:nvPr/>
        </p:nvSpPr>
        <p:spPr>
          <a:xfrm>
            <a:off x="3367454" y="404446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729D08-DCF1-4926-88D6-105FC6F483A4}"/>
              </a:ext>
            </a:extLst>
          </p:cNvPr>
          <p:cNvSpPr/>
          <p:nvPr/>
        </p:nvSpPr>
        <p:spPr>
          <a:xfrm>
            <a:off x="3877408" y="404446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EB898A-66C8-40A4-84D6-6373C1CD7C60}"/>
              </a:ext>
            </a:extLst>
          </p:cNvPr>
          <p:cNvSpPr/>
          <p:nvPr/>
        </p:nvSpPr>
        <p:spPr>
          <a:xfrm>
            <a:off x="3367454" y="457200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2254ED-E86D-4070-8E9E-89FEC97E66FF}"/>
              </a:ext>
            </a:extLst>
          </p:cNvPr>
          <p:cNvSpPr/>
          <p:nvPr/>
        </p:nvSpPr>
        <p:spPr>
          <a:xfrm>
            <a:off x="3877408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34AEAC-01AB-48B3-8F11-D785EA4C3FCC}"/>
              </a:ext>
            </a:extLst>
          </p:cNvPr>
          <p:cNvSpPr/>
          <p:nvPr/>
        </p:nvSpPr>
        <p:spPr>
          <a:xfrm>
            <a:off x="3367454" y="509953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5717FB-2F76-4737-A2FB-4488FB3374C0}"/>
              </a:ext>
            </a:extLst>
          </p:cNvPr>
          <p:cNvSpPr/>
          <p:nvPr/>
        </p:nvSpPr>
        <p:spPr>
          <a:xfrm>
            <a:off x="3877408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D7C515-2A93-4B12-8299-BA58E0EA6C20}"/>
              </a:ext>
            </a:extLst>
          </p:cNvPr>
          <p:cNvSpPr/>
          <p:nvPr/>
        </p:nvSpPr>
        <p:spPr>
          <a:xfrm>
            <a:off x="3367454" y="562707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B67C8B-0A8A-40C8-A98D-3ECD79A8911A}"/>
              </a:ext>
            </a:extLst>
          </p:cNvPr>
          <p:cNvSpPr/>
          <p:nvPr/>
        </p:nvSpPr>
        <p:spPr>
          <a:xfrm>
            <a:off x="3877408" y="562707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8C4487-FACB-4AC5-BBEE-FFF59474B388}"/>
              </a:ext>
            </a:extLst>
          </p:cNvPr>
          <p:cNvSpPr txBox="1"/>
          <p:nvPr/>
        </p:nvSpPr>
        <p:spPr>
          <a:xfrm>
            <a:off x="3680078" y="3587121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/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𝑉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0F4C6D-A190-4207-B001-15567D7E3558}"/>
              </a:ext>
            </a:extLst>
          </p:cNvPr>
          <p:cNvSpPr/>
          <p:nvPr/>
        </p:nvSpPr>
        <p:spPr>
          <a:xfrm>
            <a:off x="889973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D58FA0-4F2B-4983-A54A-CECF6D66F9BB}"/>
              </a:ext>
            </a:extLst>
          </p:cNvPr>
          <p:cNvSpPr/>
          <p:nvPr/>
        </p:nvSpPr>
        <p:spPr>
          <a:xfrm>
            <a:off x="1399927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183DD42-9C46-4EAA-9F20-8CF3CB6D4E4C}"/>
              </a:ext>
            </a:extLst>
          </p:cNvPr>
          <p:cNvSpPr/>
          <p:nvPr/>
        </p:nvSpPr>
        <p:spPr>
          <a:xfrm>
            <a:off x="889973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BB8425-1927-4B12-A07B-ED5E97E4E00E}"/>
              </a:ext>
            </a:extLst>
          </p:cNvPr>
          <p:cNvSpPr/>
          <p:nvPr/>
        </p:nvSpPr>
        <p:spPr>
          <a:xfrm>
            <a:off x="1399927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7B1270-245F-47BB-8A8F-CC82E95ED4AA}"/>
              </a:ext>
            </a:extLst>
          </p:cNvPr>
          <p:cNvSpPr/>
          <p:nvPr/>
        </p:nvSpPr>
        <p:spPr>
          <a:xfrm>
            <a:off x="1909881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CC8624-8FAB-44D8-82CF-F830FEB799EA}"/>
              </a:ext>
            </a:extLst>
          </p:cNvPr>
          <p:cNvSpPr/>
          <p:nvPr/>
        </p:nvSpPr>
        <p:spPr>
          <a:xfrm>
            <a:off x="2419835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1756F4-7831-45F8-9D1E-05DA239FC0F4}"/>
              </a:ext>
            </a:extLst>
          </p:cNvPr>
          <p:cNvSpPr/>
          <p:nvPr/>
        </p:nvSpPr>
        <p:spPr>
          <a:xfrm>
            <a:off x="1909881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D34A4A-9F39-4231-82DB-453556A01F75}"/>
              </a:ext>
            </a:extLst>
          </p:cNvPr>
          <p:cNvSpPr/>
          <p:nvPr/>
        </p:nvSpPr>
        <p:spPr>
          <a:xfrm>
            <a:off x="2419835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2C7637-C8A7-44E7-B9A4-F0464A8B2037}"/>
              </a:ext>
            </a:extLst>
          </p:cNvPr>
          <p:cNvSpPr/>
          <p:nvPr/>
        </p:nvSpPr>
        <p:spPr>
          <a:xfrm>
            <a:off x="8419376" y="418112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1CBDF0-ABC9-4EBB-97C4-FE599FDA78B2}"/>
              </a:ext>
            </a:extLst>
          </p:cNvPr>
          <p:cNvSpPr/>
          <p:nvPr/>
        </p:nvSpPr>
        <p:spPr>
          <a:xfrm>
            <a:off x="8929330" y="418112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F3410F-453C-45E5-9FE5-86DE0000135C}"/>
              </a:ext>
            </a:extLst>
          </p:cNvPr>
          <p:cNvSpPr/>
          <p:nvPr/>
        </p:nvSpPr>
        <p:spPr>
          <a:xfrm>
            <a:off x="8419376" y="470866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EF4420-B8D3-416B-8431-0BB519AC5B8A}"/>
              </a:ext>
            </a:extLst>
          </p:cNvPr>
          <p:cNvSpPr/>
          <p:nvPr/>
        </p:nvSpPr>
        <p:spPr>
          <a:xfrm>
            <a:off x="8929330" y="470866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82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/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/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A2CC405-1322-4257-AAF7-81CB1A6CCE3C}"/>
              </a:ext>
            </a:extLst>
          </p:cNvPr>
          <p:cNvSpPr txBox="1"/>
          <p:nvPr/>
        </p:nvSpPr>
        <p:spPr>
          <a:xfrm>
            <a:off x="1632042" y="3002640"/>
            <a:ext cx="428682" cy="501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/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𝑑𝑒𝑡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/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−1=0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/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−4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+3=0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0C2A5DE-3D1A-4FB3-BDC3-FB79E7AF0A22}"/>
              </a:ext>
            </a:extLst>
          </p:cNvPr>
          <p:cNvSpPr txBox="1"/>
          <p:nvPr/>
        </p:nvSpPr>
        <p:spPr>
          <a:xfrm>
            <a:off x="3103685" y="896675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고유값 구하기</a:t>
            </a:r>
          </a:p>
        </p:txBody>
      </p:sp>
    </p:spTree>
    <p:extLst>
      <p:ext uri="{BB962C8B-B14F-4D97-AF65-F5344CB8AC3E}">
        <p14:creationId xmlns:p14="http://schemas.microsoft.com/office/powerpoint/2010/main" val="2985556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79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D2BD08-D302-4027-8437-9A7C1611A590}"/>
              </a:ext>
            </a:extLst>
          </p:cNvPr>
          <p:cNvSpPr/>
          <p:nvPr/>
        </p:nvSpPr>
        <p:spPr>
          <a:xfrm>
            <a:off x="8808946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0A4061-192C-4FC2-B31B-1F9658E135AE}"/>
              </a:ext>
            </a:extLst>
          </p:cNvPr>
          <p:cNvSpPr/>
          <p:nvPr/>
        </p:nvSpPr>
        <p:spPr>
          <a:xfrm>
            <a:off x="8808946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D67186-C8C6-4A9E-B310-35FC68310C18}"/>
              </a:ext>
            </a:extLst>
          </p:cNvPr>
          <p:cNvSpPr/>
          <p:nvPr/>
        </p:nvSpPr>
        <p:spPr>
          <a:xfrm>
            <a:off x="7903337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1602C3-3A1A-464F-A146-8C5E85EAA060}"/>
              </a:ext>
            </a:extLst>
          </p:cNvPr>
          <p:cNvSpPr/>
          <p:nvPr/>
        </p:nvSpPr>
        <p:spPr>
          <a:xfrm>
            <a:off x="7903337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95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특잆값이 작다면 중요도가 낮다는 뜻이므로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여분의 열벡터를 깎아내려 원래의 행렬을 근사할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09752" y="2090286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의한 차원의 감소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1112-BA0B-4805-A898-16E69381100F}"/>
              </a:ext>
            </a:extLst>
          </p:cNvPr>
          <p:cNvSpPr txBox="1"/>
          <p:nvPr/>
        </p:nvSpPr>
        <p:spPr>
          <a:xfrm>
            <a:off x="1083942" y="5571153"/>
            <a:ext cx="829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적용하면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해당 당너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단어 벡터가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저장되어 있으며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 벡터가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차원 감소된 벡터로 표현된다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/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25B9D-0536-46D7-B160-210B07A361C2}"/>
              </a:ext>
            </a:extLst>
          </p:cNvPr>
          <p:cNvSpPr/>
          <p:nvPr/>
        </p:nvSpPr>
        <p:spPr>
          <a:xfrm>
            <a:off x="4474107" y="3278679"/>
            <a:ext cx="2093686" cy="2136871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F6C5-F330-4FC6-B583-84D9AF253CB6}"/>
              </a:ext>
            </a:extLst>
          </p:cNvPr>
          <p:cNvSpPr/>
          <p:nvPr/>
        </p:nvSpPr>
        <p:spPr>
          <a:xfrm>
            <a:off x="8283708" y="3878959"/>
            <a:ext cx="1144775" cy="1040706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/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D6D06-A6D0-4C02-90AE-E677A613B6FB}"/>
              </a:ext>
            </a:extLst>
          </p:cNvPr>
          <p:cNvCxnSpPr>
            <a:cxnSpLocks/>
          </p:cNvCxnSpPr>
          <p:nvPr/>
        </p:nvCxnSpPr>
        <p:spPr>
          <a:xfrm>
            <a:off x="6864328" y="3294991"/>
            <a:ext cx="550707" cy="511402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D419B2-B08F-45E5-B7F4-3D1E150CBB56}"/>
              </a:ext>
            </a:extLst>
          </p:cNvPr>
          <p:cNvSpPr/>
          <p:nvPr/>
        </p:nvSpPr>
        <p:spPr>
          <a:xfrm>
            <a:off x="6853362" y="3278679"/>
            <a:ext cx="1144775" cy="213686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/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blipFill>
                <a:blip r:embed="rId5"/>
                <a:stretch>
                  <a:fillRect r="-3529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/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2403A9-FF49-48FB-9FE2-34760F1BB74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411547" y="3801265"/>
            <a:ext cx="586591" cy="545849"/>
          </a:xfrm>
          <a:prstGeom prst="line">
            <a:avLst/>
          </a:prstGeom>
          <a:ln w="762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/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blipFill>
                <a:blip r:embed="rId7"/>
                <a:stretch>
                  <a:fillRect r="-2000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6A1F5D-4936-4DAB-A974-226400BBF08C}"/>
              </a:ext>
            </a:extLst>
          </p:cNvPr>
          <p:cNvCxnSpPr>
            <a:cxnSpLocks/>
          </p:cNvCxnSpPr>
          <p:nvPr/>
        </p:nvCxnSpPr>
        <p:spPr>
          <a:xfrm flipV="1">
            <a:off x="1863527" y="3278677"/>
            <a:ext cx="255743" cy="272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CBE1E8-4A7A-4CD7-8621-0ABCA41BD97D}"/>
              </a:ext>
            </a:extLst>
          </p:cNvPr>
          <p:cNvCxnSpPr>
            <a:cxnSpLocks/>
          </p:cNvCxnSpPr>
          <p:nvPr/>
        </p:nvCxnSpPr>
        <p:spPr>
          <a:xfrm>
            <a:off x="4251767" y="3279019"/>
            <a:ext cx="22809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F2FA2B-A33F-443D-9A18-D3420C5AD064}"/>
              </a:ext>
            </a:extLst>
          </p:cNvPr>
          <p:cNvSpPr txBox="1"/>
          <p:nvPr/>
        </p:nvSpPr>
        <p:spPr>
          <a:xfrm>
            <a:off x="1193779" y="314814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B06D1-5C8D-43C2-9438-B9B6D3272644}"/>
              </a:ext>
            </a:extLst>
          </p:cNvPr>
          <p:cNvSpPr txBox="1"/>
          <p:nvPr/>
        </p:nvSpPr>
        <p:spPr>
          <a:xfrm>
            <a:off x="3614680" y="3132191"/>
            <a:ext cx="67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C266628A-D9C3-42AC-805C-7938B7FBD21E}"/>
              </a:ext>
            </a:extLst>
          </p:cNvPr>
          <p:cNvSpPr/>
          <p:nvPr/>
        </p:nvSpPr>
        <p:spPr>
          <a:xfrm rot="16200000">
            <a:off x="2624813" y="2558648"/>
            <a:ext cx="157609" cy="1168696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6AC5D-6EC1-4EC8-8E81-7A5143355759}"/>
              </a:ext>
            </a:extLst>
          </p:cNvPr>
          <p:cNvSpPr txBox="1"/>
          <p:nvPr/>
        </p:nvSpPr>
        <p:spPr>
          <a:xfrm>
            <a:off x="2325949" y="274793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FC3B559E-5DDE-48FF-ADAB-245F990AEA30}"/>
              </a:ext>
            </a:extLst>
          </p:cNvPr>
          <p:cNvSpPr/>
          <p:nvPr/>
        </p:nvSpPr>
        <p:spPr>
          <a:xfrm rot="16200000">
            <a:off x="4642863" y="2895438"/>
            <a:ext cx="157608" cy="495117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C08F2-843F-47FA-A5E7-7B4C89CDB65B}"/>
              </a:ext>
            </a:extLst>
          </p:cNvPr>
          <p:cNvSpPr txBox="1"/>
          <p:nvPr/>
        </p:nvSpPr>
        <p:spPr>
          <a:xfrm>
            <a:off x="4354954" y="253271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감소된 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</p:spTree>
    <p:extLst>
      <p:ext uri="{BB962C8B-B14F-4D97-AF65-F5344CB8AC3E}">
        <p14:creationId xmlns:p14="http://schemas.microsoft.com/office/powerpoint/2010/main" val="419319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516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PTB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7719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사용할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펜 트리뱅크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발명자인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토마스 미콜로프의 웹 페이지에서 받을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말뭉치를 사용해 맥락에 속한 단어의 등장 횟수를 센 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변환하고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차원을 감소시킴으로서 더 좋은 단어 벡터를 얻었다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단어의 분산 표현이고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단어는 고정 길이의 밀집벡터로 표현되었다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10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05555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5982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표현하는 방법은 크게 두 부분이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의미를 얻는 방식은 서로 크게 다르지만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배경에는 모두 분포 가설이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통계 기반 기법의 문제를 지적하고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대안인 추론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 기법의 이점을 거시적 관점에서 설명한다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272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273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본 것처럼 통계 기반 기법에서는 주변 단어의 빈도를 기초로 단어를 표현했다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단어의 동시발생 행렬을 만들고 그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적용하여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밀집벡터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분산 표현을 얻었다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 방식은 대규모 말뭉치를 다룰 때 문제가 발생한다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현업에서 다루는 말뭉치의 어휘 수는 어마어마하다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거대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적용하는 일은 현실적이지 않다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/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solidFill>
                <a:srgbClr val="E2E2F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SVD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를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n*n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행렬에 적용하는 비용은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)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2238275-D5AD-47BF-881D-EDA0E7D144B2}"/>
              </a:ext>
            </a:extLst>
          </p:cNvPr>
          <p:cNvSpPr/>
          <p:nvPr/>
        </p:nvSpPr>
        <p:spPr>
          <a:xfrm>
            <a:off x="972273" y="3727046"/>
            <a:ext cx="108031" cy="644325"/>
          </a:xfrm>
          <a:prstGeom prst="rect">
            <a:avLst/>
          </a:prstGeom>
          <a:solidFill>
            <a:srgbClr val="7030A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599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DFC6-C216-4B4F-9502-F9AD2707C799}"/>
              </a:ext>
            </a:extLst>
          </p:cNvPr>
          <p:cNvSpPr/>
          <p:nvPr/>
        </p:nvSpPr>
        <p:spPr>
          <a:xfrm>
            <a:off x="1994704" y="19651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2449B-6E5E-4EE2-BEE7-0762D088BBB8}"/>
              </a:ext>
            </a:extLst>
          </p:cNvPr>
          <p:cNvSpPr/>
          <p:nvPr/>
        </p:nvSpPr>
        <p:spPr>
          <a:xfrm>
            <a:off x="2071868" y="18654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2F7360-9C98-4B94-B0F6-CF6D0FAF8BD5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5F3E8-B529-4E53-A50D-51F81F49F5B3}"/>
              </a:ext>
            </a:extLst>
          </p:cNvPr>
          <p:cNvSpPr/>
          <p:nvPr/>
        </p:nvSpPr>
        <p:spPr>
          <a:xfrm>
            <a:off x="1687975" y="20768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B79D77-1891-4B33-9982-B5313995EF11}"/>
              </a:ext>
            </a:extLst>
          </p:cNvPr>
          <p:cNvSpPr/>
          <p:nvPr/>
        </p:nvSpPr>
        <p:spPr>
          <a:xfrm>
            <a:off x="1765139" y="197709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503542-C990-4918-AE67-69D8E90E4C68}"/>
              </a:ext>
            </a:extLst>
          </p:cNvPr>
          <p:cNvSpPr/>
          <p:nvPr/>
        </p:nvSpPr>
        <p:spPr>
          <a:xfrm>
            <a:off x="1745847" y="240704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1440D2-4302-43F8-9CE8-CB72778C88D8}"/>
              </a:ext>
            </a:extLst>
          </p:cNvPr>
          <p:cNvSpPr/>
          <p:nvPr/>
        </p:nvSpPr>
        <p:spPr>
          <a:xfrm>
            <a:off x="2234880" y="22677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5B0B8-31A6-4A12-9E82-B1CA76565FEA}"/>
              </a:ext>
            </a:extLst>
          </p:cNvPr>
          <p:cNvSpPr/>
          <p:nvPr/>
        </p:nvSpPr>
        <p:spPr>
          <a:xfrm>
            <a:off x="2312044" y="21680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57429-629D-4F40-94D4-30A2DDDFCE2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BDA87-E9FB-4C30-831C-24840B22004C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F62151-63E5-4687-AD41-4E75C85D4C9E}"/>
              </a:ext>
            </a:extLst>
          </p:cNvPr>
          <p:cNvSpPr/>
          <p:nvPr/>
        </p:nvSpPr>
        <p:spPr>
          <a:xfrm>
            <a:off x="2224268" y="20178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0B0336-5FC6-4BB8-B2AA-CD379F0A1D22}"/>
              </a:ext>
            </a:extLst>
          </p:cNvPr>
          <p:cNvSpPr/>
          <p:nvPr/>
        </p:nvSpPr>
        <p:spPr>
          <a:xfrm>
            <a:off x="2299504" y="22699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EB37D-3874-4C03-9073-754EB01B08C5}"/>
              </a:ext>
            </a:extLst>
          </p:cNvPr>
          <p:cNvSpPr/>
          <p:nvPr/>
        </p:nvSpPr>
        <p:spPr>
          <a:xfrm>
            <a:off x="1992775" y="23816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A5E95-16BC-47BF-A44D-935D92709E9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5C99E-50E8-4567-8FC4-7961AEF69874}"/>
              </a:ext>
            </a:extLst>
          </p:cNvPr>
          <p:cNvSpPr/>
          <p:nvPr/>
        </p:nvSpPr>
        <p:spPr>
          <a:xfrm>
            <a:off x="2464444" y="23204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29108-E6D4-460A-B558-87108B481713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559669-6D0B-4105-8C79-7ABE78FE4FED}"/>
              </a:ext>
            </a:extLst>
          </p:cNvPr>
          <p:cNvSpPr/>
          <p:nvPr/>
        </p:nvSpPr>
        <p:spPr>
          <a:xfrm>
            <a:off x="1503743" y="25547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C5ACFB-E995-411F-B4BA-4AD3CBF3C115}"/>
              </a:ext>
            </a:extLst>
          </p:cNvPr>
          <p:cNvSpPr/>
          <p:nvPr/>
        </p:nvSpPr>
        <p:spPr>
          <a:xfrm>
            <a:off x="1580907" y="24550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E1CE0-5144-4845-8529-B62E1AE5722F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902B0D-35FE-4370-A6FB-B2EC1BA79435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55AB87-93F9-4350-A7C4-CA85BCB597F5}"/>
              </a:ext>
            </a:extLst>
          </p:cNvPr>
          <p:cNvSpPr/>
          <p:nvPr/>
        </p:nvSpPr>
        <p:spPr>
          <a:xfrm>
            <a:off x="1568367" y="25569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7ADAA-34FB-4175-890E-0B0FB17FE4F4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1B5454-8214-4503-B1BB-E625F975D4F7}"/>
              </a:ext>
            </a:extLst>
          </p:cNvPr>
          <p:cNvSpPr/>
          <p:nvPr/>
        </p:nvSpPr>
        <p:spPr>
          <a:xfrm>
            <a:off x="1733307" y="26074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25B3D9-E1D5-44FA-A52F-61316C0A7C53}"/>
              </a:ext>
            </a:extLst>
          </p:cNvPr>
          <p:cNvSpPr/>
          <p:nvPr/>
        </p:nvSpPr>
        <p:spPr>
          <a:xfrm>
            <a:off x="2048718" y="24321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E1DDBB-558A-42D2-9C61-1356816CAD72}"/>
              </a:ext>
            </a:extLst>
          </p:cNvPr>
          <p:cNvSpPr/>
          <p:nvPr/>
        </p:nvSpPr>
        <p:spPr>
          <a:xfrm>
            <a:off x="2295646" y="240668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A04AC-4751-4339-9C00-EC6ED326C677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C3A59E-D97F-472F-9BCD-584B23997511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9E4729-ACD7-443E-ABB9-C3A0FD1C4E8F}"/>
              </a:ext>
            </a:extLst>
          </p:cNvPr>
          <p:cNvSpPr/>
          <p:nvPr/>
        </p:nvSpPr>
        <p:spPr>
          <a:xfrm>
            <a:off x="2036178" y="263250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0190B0-4901-4F5A-8E30-3046944D273D}"/>
              </a:ext>
            </a:extLst>
          </p:cNvPr>
          <p:cNvSpPr/>
          <p:nvPr/>
        </p:nvSpPr>
        <p:spPr>
          <a:xfrm>
            <a:off x="2252239" y="26288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D78825-9589-4DF0-9101-C7BB5C25BA58}"/>
              </a:ext>
            </a:extLst>
          </p:cNvPr>
          <p:cNvSpPr/>
          <p:nvPr/>
        </p:nvSpPr>
        <p:spPr>
          <a:xfrm>
            <a:off x="2329403" y="25291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F171-81BD-4696-87F7-C92B77A7B334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1D71F2-D5BE-4032-BCE0-B15C17023851}"/>
              </a:ext>
            </a:extLst>
          </p:cNvPr>
          <p:cNvSpPr/>
          <p:nvPr/>
        </p:nvSpPr>
        <p:spPr>
          <a:xfrm>
            <a:off x="1945510" y="274053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7488E2-305A-48C3-A55C-9A705D0F1F73}"/>
              </a:ext>
            </a:extLst>
          </p:cNvPr>
          <p:cNvSpPr/>
          <p:nvPr/>
        </p:nvSpPr>
        <p:spPr>
          <a:xfrm>
            <a:off x="2022674" y="264082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3B4AB2-BB1F-4094-B118-6F20D5C3C0E5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C56C5A-717F-44D2-B419-C0587259C093}"/>
              </a:ext>
            </a:extLst>
          </p:cNvPr>
          <p:cNvSpPr/>
          <p:nvPr/>
        </p:nvSpPr>
        <p:spPr>
          <a:xfrm>
            <a:off x="2481803" y="26815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E08E5C-0112-4EC1-95DD-93E8427488A0}"/>
              </a:ext>
            </a:extLst>
          </p:cNvPr>
          <p:cNvSpPr/>
          <p:nvPr/>
        </p:nvSpPr>
        <p:spPr>
          <a:xfrm>
            <a:off x="2020746" y="297142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6B814C-50D0-42F6-AC32-9D095706BBBF}"/>
              </a:ext>
            </a:extLst>
          </p:cNvPr>
          <p:cNvSpPr/>
          <p:nvPr/>
        </p:nvSpPr>
        <p:spPr>
          <a:xfrm>
            <a:off x="1828799" y="294827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E4F95E-7CAE-47A0-AE74-C7E8D8B119CE}"/>
              </a:ext>
            </a:extLst>
          </p:cNvPr>
          <p:cNvSpPr/>
          <p:nvPr/>
        </p:nvSpPr>
        <p:spPr>
          <a:xfrm>
            <a:off x="1444906" y="313841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1DFB0-6553-4FA1-80AD-86B00A24EFFF}"/>
              </a:ext>
            </a:extLst>
          </p:cNvPr>
          <p:cNvSpPr/>
          <p:nvPr/>
        </p:nvSpPr>
        <p:spPr>
          <a:xfrm>
            <a:off x="1634923" y="293766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D8FB63-E75F-4F6C-A788-A7185D9BF9CD}"/>
              </a:ext>
            </a:extLst>
          </p:cNvPr>
          <p:cNvSpPr/>
          <p:nvPr/>
        </p:nvSpPr>
        <p:spPr>
          <a:xfrm>
            <a:off x="1426579" y="2870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FCF5E2-692C-495D-A4C3-4489E9289270}"/>
              </a:ext>
            </a:extLst>
          </p:cNvPr>
          <p:cNvSpPr/>
          <p:nvPr/>
        </p:nvSpPr>
        <p:spPr>
          <a:xfrm>
            <a:off x="2197260" y="311568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87E412-06C8-4F68-9B7A-3BEB0570AEFD}"/>
              </a:ext>
            </a:extLst>
          </p:cNvPr>
          <p:cNvSpPr/>
          <p:nvPr/>
        </p:nvSpPr>
        <p:spPr>
          <a:xfrm>
            <a:off x="2211728" y="28893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415A74-7D9D-459B-BA25-6B5FB500B338}"/>
              </a:ext>
            </a:extLst>
          </p:cNvPr>
          <p:cNvSpPr/>
          <p:nvPr/>
        </p:nvSpPr>
        <p:spPr>
          <a:xfrm>
            <a:off x="1892460" y="309910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AA71A-3CD8-4C1F-8458-022D62CC0DC0}"/>
              </a:ext>
            </a:extLst>
          </p:cNvPr>
          <p:cNvSpPr/>
          <p:nvPr/>
        </p:nvSpPr>
        <p:spPr>
          <a:xfrm>
            <a:off x="1698103" y="315601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645D16-AB42-4CC2-861C-E43C157D2EF2}"/>
              </a:ext>
            </a:extLst>
          </p:cNvPr>
          <p:cNvSpPr/>
          <p:nvPr/>
        </p:nvSpPr>
        <p:spPr>
          <a:xfrm>
            <a:off x="1954674" y="326995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D40FF3-7CC9-4390-B738-0FA1E8C195E5}"/>
              </a:ext>
            </a:extLst>
          </p:cNvPr>
          <p:cNvSpPr/>
          <p:nvPr/>
        </p:nvSpPr>
        <p:spPr>
          <a:xfrm>
            <a:off x="1819396" y="33465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C1642F-D74D-4350-9630-1C7C435F34B6}"/>
              </a:ext>
            </a:extLst>
          </p:cNvPr>
          <p:cNvSpPr/>
          <p:nvPr/>
        </p:nvSpPr>
        <p:spPr>
          <a:xfrm>
            <a:off x="3757915" y="2333801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7965A-61E3-495A-A2AA-A6E49AFE1974}"/>
              </a:ext>
            </a:extLst>
          </p:cNvPr>
          <p:cNvCxnSpPr/>
          <p:nvPr/>
        </p:nvCxnSpPr>
        <p:spPr>
          <a:xfrm>
            <a:off x="2924537" y="2554739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69269D5-D51A-4EF8-98F9-EC4D80D5CF67}"/>
              </a:ext>
            </a:extLst>
          </p:cNvPr>
          <p:cNvSpPr/>
          <p:nvPr/>
        </p:nvSpPr>
        <p:spPr>
          <a:xfrm>
            <a:off x="964557" y="1581873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E9C410-32F4-4687-81A2-503445FAD48B}"/>
              </a:ext>
            </a:extLst>
          </p:cNvPr>
          <p:cNvSpPr/>
          <p:nvPr/>
        </p:nvSpPr>
        <p:spPr>
          <a:xfrm>
            <a:off x="1362868" y="1368696"/>
            <a:ext cx="2259094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2E819F-C368-4009-B6C1-0DD5E1286534}"/>
              </a:ext>
            </a:extLst>
          </p:cNvPr>
          <p:cNvSpPr/>
          <p:nvPr/>
        </p:nvSpPr>
        <p:spPr>
          <a:xfrm>
            <a:off x="1269001" y="3517592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729580-B6B0-4A6D-8F3F-051D8E124B1A}"/>
              </a:ext>
            </a:extLst>
          </p:cNvPr>
          <p:cNvSpPr/>
          <p:nvPr/>
        </p:nvSpPr>
        <p:spPr>
          <a:xfrm>
            <a:off x="6477353" y="19545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4E80BC6-0589-4588-A25F-0E17697A04F5}"/>
              </a:ext>
            </a:extLst>
          </p:cNvPr>
          <p:cNvSpPr/>
          <p:nvPr/>
        </p:nvSpPr>
        <p:spPr>
          <a:xfrm>
            <a:off x="6554517" y="18548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0FE7E00-450C-46B6-A6BB-776304D2BC47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B0B6C6-63EE-4E18-9540-794E3508936D}"/>
              </a:ext>
            </a:extLst>
          </p:cNvPr>
          <p:cNvSpPr/>
          <p:nvPr/>
        </p:nvSpPr>
        <p:spPr>
          <a:xfrm>
            <a:off x="6170624" y="20661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A685C8-63DA-4F4C-8DC7-0D8E45DB6E3B}"/>
              </a:ext>
            </a:extLst>
          </p:cNvPr>
          <p:cNvSpPr/>
          <p:nvPr/>
        </p:nvSpPr>
        <p:spPr>
          <a:xfrm>
            <a:off x="6247788" y="196648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E71F2F-8199-4F0D-80F7-7865618E606F}"/>
              </a:ext>
            </a:extLst>
          </p:cNvPr>
          <p:cNvSpPr/>
          <p:nvPr/>
        </p:nvSpPr>
        <p:spPr>
          <a:xfrm>
            <a:off x="6228496" y="239643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21937F4-D7B4-4D57-A355-92A17EA2DBCD}"/>
              </a:ext>
            </a:extLst>
          </p:cNvPr>
          <p:cNvSpPr/>
          <p:nvPr/>
        </p:nvSpPr>
        <p:spPr>
          <a:xfrm>
            <a:off x="6717529" y="22571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DF543E-DA4F-41D2-A4CE-34D94B6A0E1A}"/>
              </a:ext>
            </a:extLst>
          </p:cNvPr>
          <p:cNvSpPr/>
          <p:nvPr/>
        </p:nvSpPr>
        <p:spPr>
          <a:xfrm>
            <a:off x="6794693" y="21574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A84301B-9EC6-4654-93D5-D904F8EF0A09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5DC18D-6203-4ED4-B659-AEE130CFACD2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0537F7-6777-407F-B867-565EC4AF3A9B}"/>
              </a:ext>
            </a:extLst>
          </p:cNvPr>
          <p:cNvSpPr/>
          <p:nvPr/>
        </p:nvSpPr>
        <p:spPr>
          <a:xfrm>
            <a:off x="6706917" y="20072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C4716C5-BBC3-47F7-B1CF-4B1487328393}"/>
              </a:ext>
            </a:extLst>
          </p:cNvPr>
          <p:cNvSpPr/>
          <p:nvPr/>
        </p:nvSpPr>
        <p:spPr>
          <a:xfrm>
            <a:off x="6782153" y="22593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9C60E6-A1A2-4EE6-9A86-10D4D8257278}"/>
              </a:ext>
            </a:extLst>
          </p:cNvPr>
          <p:cNvSpPr/>
          <p:nvPr/>
        </p:nvSpPr>
        <p:spPr>
          <a:xfrm>
            <a:off x="6475424" y="23709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3BCD99-34AB-4A44-B389-F54B188DA7C0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C9B66F-AC2F-460A-B748-1D9A6170C516}"/>
              </a:ext>
            </a:extLst>
          </p:cNvPr>
          <p:cNvSpPr/>
          <p:nvPr/>
        </p:nvSpPr>
        <p:spPr>
          <a:xfrm>
            <a:off x="6947093" y="23098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1CE301B-5F06-4791-913C-B660DA7BEF3C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6DE3FF-EE18-44DB-87E7-4A4F7995DD8F}"/>
              </a:ext>
            </a:extLst>
          </p:cNvPr>
          <p:cNvSpPr/>
          <p:nvPr/>
        </p:nvSpPr>
        <p:spPr>
          <a:xfrm>
            <a:off x="5986392" y="25441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B312E33-A233-424D-BE13-0466ED579A4E}"/>
              </a:ext>
            </a:extLst>
          </p:cNvPr>
          <p:cNvSpPr/>
          <p:nvPr/>
        </p:nvSpPr>
        <p:spPr>
          <a:xfrm>
            <a:off x="6063556" y="24444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649AC4C-70E0-4BBD-A2E5-7E19B14AF0B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7D2D34B-2CE8-4C09-BF2B-9565927F41B3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17DE22-6609-470F-AC91-9BF2D8E445B8}"/>
              </a:ext>
            </a:extLst>
          </p:cNvPr>
          <p:cNvSpPr/>
          <p:nvPr/>
        </p:nvSpPr>
        <p:spPr>
          <a:xfrm>
            <a:off x="6051016" y="25462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C281FB0-7F19-4D0E-ACFF-033E4290C3A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F24AF5-2E49-4387-B58E-A1AD5A80DEE7}"/>
              </a:ext>
            </a:extLst>
          </p:cNvPr>
          <p:cNvSpPr/>
          <p:nvPr/>
        </p:nvSpPr>
        <p:spPr>
          <a:xfrm>
            <a:off x="6215956" y="25968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C0AE55-DFFC-48EB-8DB0-DDD0DDC70E3D}"/>
              </a:ext>
            </a:extLst>
          </p:cNvPr>
          <p:cNvSpPr/>
          <p:nvPr/>
        </p:nvSpPr>
        <p:spPr>
          <a:xfrm>
            <a:off x="6531367" y="24215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65CA241-5B65-43B0-A603-F8543B68961B}"/>
              </a:ext>
            </a:extLst>
          </p:cNvPr>
          <p:cNvSpPr/>
          <p:nvPr/>
        </p:nvSpPr>
        <p:spPr>
          <a:xfrm>
            <a:off x="6778295" y="239607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44ABEB1-3434-4215-BF6D-028F857EB1F4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45BB6A0-4A06-483F-932C-5EEB83D05D0A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09EDEE-FBB3-4AF4-BFFD-DBC481442527}"/>
              </a:ext>
            </a:extLst>
          </p:cNvPr>
          <p:cNvSpPr/>
          <p:nvPr/>
        </p:nvSpPr>
        <p:spPr>
          <a:xfrm>
            <a:off x="6518827" y="262189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6B60DBB-3B98-4E9B-A14C-471FE5882ABD}"/>
              </a:ext>
            </a:extLst>
          </p:cNvPr>
          <p:cNvSpPr/>
          <p:nvPr/>
        </p:nvSpPr>
        <p:spPr>
          <a:xfrm>
            <a:off x="6734888" y="26182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5CAEDE-75C1-4B2E-8907-75CD7441B6F8}"/>
              </a:ext>
            </a:extLst>
          </p:cNvPr>
          <p:cNvSpPr/>
          <p:nvPr/>
        </p:nvSpPr>
        <p:spPr>
          <a:xfrm>
            <a:off x="6812052" y="25185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E12C431-C2F3-432E-B1DB-DF72EF6388B3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6C568DA-7DFA-4032-82EF-136429E63129}"/>
              </a:ext>
            </a:extLst>
          </p:cNvPr>
          <p:cNvSpPr/>
          <p:nvPr/>
        </p:nvSpPr>
        <p:spPr>
          <a:xfrm>
            <a:off x="6428159" y="272992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99FDC36-A04B-4030-87D6-A099BBB3F66A}"/>
              </a:ext>
            </a:extLst>
          </p:cNvPr>
          <p:cNvSpPr/>
          <p:nvPr/>
        </p:nvSpPr>
        <p:spPr>
          <a:xfrm>
            <a:off x="6505323" y="263021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ADE30C6-23A4-4462-B7DD-677A56515BED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869247D-4EC5-416F-A171-88B69AD9B6B0}"/>
              </a:ext>
            </a:extLst>
          </p:cNvPr>
          <p:cNvSpPr/>
          <p:nvPr/>
        </p:nvSpPr>
        <p:spPr>
          <a:xfrm>
            <a:off x="6964452" y="26709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8EE5EE-CFCD-4B4B-913F-97E6B94131C7}"/>
              </a:ext>
            </a:extLst>
          </p:cNvPr>
          <p:cNvSpPr/>
          <p:nvPr/>
        </p:nvSpPr>
        <p:spPr>
          <a:xfrm>
            <a:off x="6503395" y="296081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BD1804B-E705-4340-87FA-92B9DEAE74AE}"/>
              </a:ext>
            </a:extLst>
          </p:cNvPr>
          <p:cNvSpPr/>
          <p:nvPr/>
        </p:nvSpPr>
        <p:spPr>
          <a:xfrm>
            <a:off x="6311448" y="293766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AC4CCF7-4751-41B6-A9FE-5045B30B5556}"/>
              </a:ext>
            </a:extLst>
          </p:cNvPr>
          <p:cNvSpPr/>
          <p:nvPr/>
        </p:nvSpPr>
        <p:spPr>
          <a:xfrm>
            <a:off x="5927555" y="312780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0928889-0FDD-4566-A385-E74D3AD408E5}"/>
              </a:ext>
            </a:extLst>
          </p:cNvPr>
          <p:cNvSpPr/>
          <p:nvPr/>
        </p:nvSpPr>
        <p:spPr>
          <a:xfrm>
            <a:off x="6117572" y="292705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1EB28F-FFF4-4469-8980-8BB6EFE726BD}"/>
              </a:ext>
            </a:extLst>
          </p:cNvPr>
          <p:cNvSpPr/>
          <p:nvPr/>
        </p:nvSpPr>
        <p:spPr>
          <a:xfrm>
            <a:off x="5909228" y="2859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40030C0-1144-4CE1-9684-5753712EFD81}"/>
              </a:ext>
            </a:extLst>
          </p:cNvPr>
          <p:cNvSpPr/>
          <p:nvPr/>
        </p:nvSpPr>
        <p:spPr>
          <a:xfrm>
            <a:off x="6679909" y="310507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647DD-691A-4B50-8242-D6E27897C004}"/>
              </a:ext>
            </a:extLst>
          </p:cNvPr>
          <p:cNvSpPr/>
          <p:nvPr/>
        </p:nvSpPr>
        <p:spPr>
          <a:xfrm>
            <a:off x="6694377" y="28787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4CB7EF-A39E-40AA-8B47-520DEB6831CA}"/>
              </a:ext>
            </a:extLst>
          </p:cNvPr>
          <p:cNvSpPr/>
          <p:nvPr/>
        </p:nvSpPr>
        <p:spPr>
          <a:xfrm>
            <a:off x="6375109" y="308849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BB381E-F8B8-40C3-B40B-F6BFCDAE449D}"/>
              </a:ext>
            </a:extLst>
          </p:cNvPr>
          <p:cNvSpPr/>
          <p:nvPr/>
        </p:nvSpPr>
        <p:spPr>
          <a:xfrm>
            <a:off x="6180752" y="314540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319AF8E-493A-4CAB-A4C8-032E483D97ED}"/>
              </a:ext>
            </a:extLst>
          </p:cNvPr>
          <p:cNvSpPr/>
          <p:nvPr/>
        </p:nvSpPr>
        <p:spPr>
          <a:xfrm>
            <a:off x="6437323" y="325934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A171F6-D0D6-45C9-9C8F-3CB8EF6962B7}"/>
              </a:ext>
            </a:extLst>
          </p:cNvPr>
          <p:cNvSpPr/>
          <p:nvPr/>
        </p:nvSpPr>
        <p:spPr>
          <a:xfrm>
            <a:off x="6302045" y="33359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AC490AA-AFDF-4F72-B96E-C46A72A28DE5}"/>
              </a:ext>
            </a:extLst>
          </p:cNvPr>
          <p:cNvSpPr/>
          <p:nvPr/>
        </p:nvSpPr>
        <p:spPr>
          <a:xfrm>
            <a:off x="8240564" y="2323190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BA42395C-D321-4DD3-939E-0A21D81E54C8}"/>
              </a:ext>
            </a:extLst>
          </p:cNvPr>
          <p:cNvCxnSpPr/>
          <p:nvPr/>
        </p:nvCxnSpPr>
        <p:spPr>
          <a:xfrm>
            <a:off x="7407186" y="2544128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BD2CFD-FEFD-4A64-B3F7-D95B22A3D15D}"/>
              </a:ext>
            </a:extLst>
          </p:cNvPr>
          <p:cNvSpPr/>
          <p:nvPr/>
        </p:nvSpPr>
        <p:spPr>
          <a:xfrm>
            <a:off x="5447206" y="1571262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7CE5A8-2FE8-4EF5-B3C6-0C086F63DBB8}"/>
              </a:ext>
            </a:extLst>
          </p:cNvPr>
          <p:cNvSpPr/>
          <p:nvPr/>
        </p:nvSpPr>
        <p:spPr>
          <a:xfrm>
            <a:off x="5845517" y="1358085"/>
            <a:ext cx="2638726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385497A-8DFB-40A4-BBF0-84F1DA54805B}"/>
              </a:ext>
            </a:extLst>
          </p:cNvPr>
          <p:cNvSpPr/>
          <p:nvPr/>
        </p:nvSpPr>
        <p:spPr>
          <a:xfrm>
            <a:off x="5751650" y="3506981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1080304" y="4367514"/>
            <a:ext cx="69637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기법은 학습 데이터를 한꺼번에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 추론 기반 기법은 학습 데이터의 일부를 사용하여 순차적으로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말뭉치의 어휘 수가 많아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큰 작업을 처리하기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어려운 경우에도 신경망을 학습시킬 수 있다는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작게 나눠 학습하기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8EC5F84-E17F-4353-AB26-0ED619CD1067}"/>
              </a:ext>
            </a:extLst>
          </p:cNvPr>
          <p:cNvSpPr txBox="1"/>
          <p:nvPr/>
        </p:nvSpPr>
        <p:spPr>
          <a:xfrm>
            <a:off x="843566" y="94333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기법과 추론 기반 기법 비교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83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기법에서는 추론이 주된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맥락이 주어졌을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무슨 단어가 들어가는지를 추측하는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339FC14-BC3D-4FA6-A164-493233DAD23A}"/>
              </a:ext>
            </a:extLst>
          </p:cNvPr>
          <p:cNvSpPr/>
          <p:nvPr/>
        </p:nvSpPr>
        <p:spPr>
          <a:xfrm>
            <a:off x="1873676" y="3232857"/>
            <a:ext cx="1074013" cy="6478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5B5E09A-C90E-46AD-99C0-47689671B657}"/>
              </a:ext>
            </a:extLst>
          </p:cNvPr>
          <p:cNvSpPr txBox="1"/>
          <p:nvPr/>
        </p:nvSpPr>
        <p:spPr>
          <a:xfrm>
            <a:off x="774793" y="313883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E66AA82-69D4-44F6-9DEB-1EE3A6EE593D}"/>
              </a:ext>
            </a:extLst>
          </p:cNvPr>
          <p:cNvSpPr/>
          <p:nvPr/>
        </p:nvSpPr>
        <p:spPr>
          <a:xfrm>
            <a:off x="813058" y="3862450"/>
            <a:ext cx="1004167" cy="45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D409D911-145F-405B-A7BA-104108194659}"/>
              </a:ext>
            </a:extLst>
          </p:cNvPr>
          <p:cNvCxnSpPr>
            <a:cxnSpLocks/>
            <a:stCxn id="158" idx="2"/>
            <a:endCxn id="162" idx="4"/>
          </p:cNvCxnSpPr>
          <p:nvPr/>
        </p:nvCxnSpPr>
        <p:spPr>
          <a:xfrm rot="5400000" flipH="1" flipV="1">
            <a:off x="1681204" y="3517169"/>
            <a:ext cx="25045" cy="757171"/>
          </a:xfrm>
          <a:prstGeom prst="curvedConnector3">
            <a:avLst>
              <a:gd name="adj1" fmla="val -912757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A077C10E-192A-4643-AE1D-D9A248DD827F}"/>
              </a:ext>
            </a:extLst>
          </p:cNvPr>
          <p:cNvSpPr/>
          <p:nvPr/>
        </p:nvSpPr>
        <p:spPr>
          <a:xfrm>
            <a:off x="2670037" y="369550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758646" y="2576444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단어들의 맥락으로 사용해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단어를 추측한다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498C1F37-6A47-4D2A-9773-518A760EBAD5}"/>
              </a:ext>
            </a:extLst>
          </p:cNvPr>
          <p:cNvSpPr/>
          <p:nvPr/>
        </p:nvSpPr>
        <p:spPr>
          <a:xfrm>
            <a:off x="1981346" y="3701299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F91C449-1D97-4127-AF34-8B9854566703}"/>
              </a:ext>
            </a:extLst>
          </p:cNvPr>
          <p:cNvSpPr/>
          <p:nvPr/>
        </p:nvSpPr>
        <p:spPr>
          <a:xfrm>
            <a:off x="3004138" y="3862558"/>
            <a:ext cx="228935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4" name="연결선: 구부러짐 163">
            <a:extLst>
              <a:ext uri="{FF2B5EF4-FFF2-40B4-BE49-F238E27FC236}">
                <a16:creationId xmlns:a16="http://schemas.microsoft.com/office/drawing/2014/main" id="{4CE3EE5E-273B-4DB6-B93B-49660736EFD0}"/>
              </a:ext>
            </a:extLst>
          </p:cNvPr>
          <p:cNvCxnSpPr>
            <a:cxnSpLocks/>
            <a:stCxn id="163" idx="2"/>
            <a:endCxn id="160" idx="4"/>
          </p:cNvCxnSpPr>
          <p:nvPr/>
        </p:nvCxnSpPr>
        <p:spPr>
          <a:xfrm rot="5400000" flipH="1">
            <a:off x="3439491" y="3198954"/>
            <a:ext cx="30836" cy="1387810"/>
          </a:xfrm>
          <a:prstGeom prst="curvedConnector3">
            <a:avLst>
              <a:gd name="adj1" fmla="val -74134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774793" y="4557353"/>
            <a:ext cx="6346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문제를 풀고 학습하는 것이 추론 기반 기법이 다루는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추론 문제를 반복해서 풀면서 단어의 출현 패턴을 학습하는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753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관점에서 보면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문제는 다음과 같다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667473" y="191090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입력하면 모델은 각 단어의 출현 확률을 출력한다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871769" y="5187555"/>
            <a:ext cx="7497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기법에는 어떠한 모델이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모델로 신경망을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 정보를 입력 받아 출현할 수 있는 각 단어의 출현 확률을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틀 안에서 말뭉치를 사용해 모델이 올바른 추측을 내놓도록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학습의 결과로 단어의 분산 표현을 얻는 것이 추론 기반 기법의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415111" y="299784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415110" y="2994396"/>
            <a:ext cx="1233029" cy="865858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EE4D4C-4A52-4ADB-B235-FF9279F85454}"/>
              </a:ext>
            </a:extLst>
          </p:cNvPr>
          <p:cNvSpPr/>
          <p:nvPr/>
        </p:nvSpPr>
        <p:spPr>
          <a:xfrm>
            <a:off x="3387522" y="3212385"/>
            <a:ext cx="1233030" cy="4298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1086B1-E594-43B3-B8B9-4CC71BB42FA7}"/>
              </a:ext>
            </a:extLst>
          </p:cNvPr>
          <p:cNvCxnSpPr>
            <a:cxnSpLocks/>
          </p:cNvCxnSpPr>
          <p:nvPr/>
        </p:nvCxnSpPr>
        <p:spPr>
          <a:xfrm>
            <a:off x="2774065" y="3427325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FA3F35-D6F0-4B7C-B3D5-31FD7F1365D2}"/>
              </a:ext>
            </a:extLst>
          </p:cNvPr>
          <p:cNvCxnSpPr>
            <a:cxnSpLocks/>
          </p:cNvCxnSpPr>
          <p:nvPr/>
        </p:nvCxnSpPr>
        <p:spPr>
          <a:xfrm>
            <a:off x="4826642" y="3427324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347E2D-4459-43D3-88BA-01F43B35C3C2}"/>
              </a:ext>
            </a:extLst>
          </p:cNvPr>
          <p:cNvCxnSpPr/>
          <p:nvPr/>
        </p:nvCxnSpPr>
        <p:spPr>
          <a:xfrm flipV="1">
            <a:off x="5933954" y="2747056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EF2C8-4A65-46E1-A52D-7F647D8B9940}"/>
              </a:ext>
            </a:extLst>
          </p:cNvPr>
          <p:cNvSpPr/>
          <p:nvPr/>
        </p:nvSpPr>
        <p:spPr>
          <a:xfrm>
            <a:off x="6080568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C0F5A9-F181-4514-B498-CA4E49292C85}"/>
              </a:ext>
            </a:extLst>
          </p:cNvPr>
          <p:cNvSpPr/>
          <p:nvPr/>
        </p:nvSpPr>
        <p:spPr>
          <a:xfrm>
            <a:off x="6489541" y="2884123"/>
            <a:ext cx="154324" cy="10146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B668F6-D8A8-4E32-B8A8-62564177048D}"/>
              </a:ext>
            </a:extLst>
          </p:cNvPr>
          <p:cNvSpPr/>
          <p:nvPr/>
        </p:nvSpPr>
        <p:spPr>
          <a:xfrm>
            <a:off x="6898510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5997C-DA6C-4E1A-99B3-CC8B3EF504CD}"/>
              </a:ext>
            </a:extLst>
          </p:cNvPr>
          <p:cNvSpPr/>
          <p:nvPr/>
        </p:nvSpPr>
        <p:spPr>
          <a:xfrm>
            <a:off x="7307479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245EA-0FD3-40E5-8B72-CBFFD6764045}"/>
              </a:ext>
            </a:extLst>
          </p:cNvPr>
          <p:cNvSpPr/>
          <p:nvPr/>
        </p:nvSpPr>
        <p:spPr>
          <a:xfrm>
            <a:off x="7716444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49CFC8-2C0F-46DD-80F0-2965855EC83D}"/>
              </a:ext>
            </a:extLst>
          </p:cNvPr>
          <p:cNvSpPr/>
          <p:nvPr/>
        </p:nvSpPr>
        <p:spPr>
          <a:xfrm>
            <a:off x="8125409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9F44F9-C678-4B7F-AB70-502D84465727}"/>
              </a:ext>
            </a:extLst>
          </p:cNvPr>
          <p:cNvSpPr/>
          <p:nvPr/>
        </p:nvSpPr>
        <p:spPr>
          <a:xfrm>
            <a:off x="8534378" y="3758029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58CB77-BA93-4FAB-9614-89231C0948DB}"/>
              </a:ext>
            </a:extLst>
          </p:cNvPr>
          <p:cNvCxnSpPr>
            <a:cxnSpLocks/>
          </p:cNvCxnSpPr>
          <p:nvPr/>
        </p:nvCxnSpPr>
        <p:spPr>
          <a:xfrm>
            <a:off x="5933954" y="3900666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3D1C57-FF26-43E8-8E05-1A73AD20F1CA}"/>
              </a:ext>
            </a:extLst>
          </p:cNvPr>
          <p:cNvSpPr txBox="1"/>
          <p:nvPr/>
        </p:nvSpPr>
        <p:spPr>
          <a:xfrm>
            <a:off x="5942288" y="3966135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A4BE4-94A2-4C48-B25B-F4B7F4238A67}"/>
              </a:ext>
            </a:extLst>
          </p:cNvPr>
          <p:cNvSpPr txBox="1"/>
          <p:nvPr/>
        </p:nvSpPr>
        <p:spPr>
          <a:xfrm>
            <a:off x="6351259" y="3964264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7124EE-1EA8-47DB-855D-1C0143B1A546}"/>
              </a:ext>
            </a:extLst>
          </p:cNvPr>
          <p:cNvSpPr txBox="1"/>
          <p:nvPr/>
        </p:nvSpPr>
        <p:spPr>
          <a:xfrm>
            <a:off x="6759612" y="3966599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17D5C-EBDA-4496-9079-43449879C030}"/>
              </a:ext>
            </a:extLst>
          </p:cNvPr>
          <p:cNvSpPr txBox="1"/>
          <p:nvPr/>
        </p:nvSpPr>
        <p:spPr>
          <a:xfrm>
            <a:off x="7190499" y="3966599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F5B85-55FD-44CC-9424-000FF88E2390}"/>
              </a:ext>
            </a:extLst>
          </p:cNvPr>
          <p:cNvSpPr txBox="1"/>
          <p:nvPr/>
        </p:nvSpPr>
        <p:spPr>
          <a:xfrm>
            <a:off x="7576936" y="3964660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08C500-C6CF-4F88-8255-AD407041ADEC}"/>
              </a:ext>
            </a:extLst>
          </p:cNvPr>
          <p:cNvSpPr txBox="1"/>
          <p:nvPr/>
        </p:nvSpPr>
        <p:spPr>
          <a:xfrm>
            <a:off x="7985289" y="3962068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715B56-9EC0-4277-8009-B41F1FFE1644}"/>
              </a:ext>
            </a:extLst>
          </p:cNvPr>
          <p:cNvSpPr txBox="1"/>
          <p:nvPr/>
        </p:nvSpPr>
        <p:spPr>
          <a:xfrm>
            <a:off x="8473258" y="3953630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1306AB-9EF3-48A6-B165-A2F4F48DDC5D}"/>
              </a:ext>
            </a:extLst>
          </p:cNvPr>
          <p:cNvSpPr txBox="1"/>
          <p:nvPr/>
        </p:nvSpPr>
        <p:spPr>
          <a:xfrm>
            <a:off x="1761962" y="383253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7E80DE-9079-4394-8A9B-6EF08B6E5CCF}"/>
              </a:ext>
            </a:extLst>
          </p:cNvPr>
          <p:cNvSpPr txBox="1"/>
          <p:nvPr/>
        </p:nvSpPr>
        <p:spPr>
          <a:xfrm>
            <a:off x="6745960" y="2504665"/>
            <a:ext cx="93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</a:p>
        </p:txBody>
      </p:sp>
    </p:spTree>
    <p:extLst>
      <p:ext uri="{BB962C8B-B14F-4D97-AF65-F5344CB8AC3E}">
        <p14:creationId xmlns:p14="http://schemas.microsoft.com/office/powerpoint/2010/main" val="3350905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7649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신경망을 이용해 단어를 처리해보자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있는 그대로 처리할 수 없으니 고정 길이의 벡터로 변환해야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사용하는 대표적인 방법이 단어를 원 핫 표현으로 변환하는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표현이란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원소 중 하나만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벡터를 말한다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577156" y="343986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577155" y="3436416"/>
            <a:ext cx="1233029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8EC57-55C9-41EE-B736-D7B3C7B3935E}"/>
              </a:ext>
            </a:extLst>
          </p:cNvPr>
          <p:cNvSpPr txBox="1"/>
          <p:nvPr/>
        </p:nvSpPr>
        <p:spPr>
          <a:xfrm>
            <a:off x="4318341" y="3495914"/>
            <a:ext cx="330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A4810608-A1EF-4890-B293-0C742F623F92}"/>
              </a:ext>
            </a:extLst>
          </p:cNvPr>
          <p:cNvSpPr/>
          <p:nvPr/>
        </p:nvSpPr>
        <p:spPr>
          <a:xfrm>
            <a:off x="4092719" y="3436416"/>
            <a:ext cx="781785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9DE04-BBE1-413C-A66D-9793BD074054}"/>
              </a:ext>
            </a:extLst>
          </p:cNvPr>
          <p:cNvSpPr txBox="1"/>
          <p:nvPr/>
        </p:nvSpPr>
        <p:spPr>
          <a:xfrm>
            <a:off x="6312445" y="3467281"/>
            <a:ext cx="2326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957981C5-E4AE-43FE-B808-257CF04A4CF9}"/>
              </a:ext>
            </a:extLst>
          </p:cNvPr>
          <p:cNvSpPr/>
          <p:nvPr/>
        </p:nvSpPr>
        <p:spPr>
          <a:xfrm>
            <a:off x="6249467" y="3436416"/>
            <a:ext cx="2450834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17EFA7-9F47-49B0-A89D-2AC7DD98B1DC}"/>
              </a:ext>
            </a:extLst>
          </p:cNvPr>
          <p:cNvSpPr/>
          <p:nvPr/>
        </p:nvSpPr>
        <p:spPr>
          <a:xfrm>
            <a:off x="1107311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567B7-D89C-41BD-AE0A-347A251FE5BC}"/>
              </a:ext>
            </a:extLst>
          </p:cNvPr>
          <p:cNvSpPr/>
          <p:nvPr/>
        </p:nvSpPr>
        <p:spPr>
          <a:xfrm>
            <a:off x="3364375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5A92ED-9166-4A57-B48A-2CEC7B8CE58C}"/>
              </a:ext>
            </a:extLst>
          </p:cNvPr>
          <p:cNvSpPr/>
          <p:nvPr/>
        </p:nvSpPr>
        <p:spPr>
          <a:xfrm>
            <a:off x="5621438" y="2750917"/>
            <a:ext cx="3630591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612594-9C10-4C4F-8A25-FB285DBD3D4C}"/>
              </a:ext>
            </a:extLst>
          </p:cNvPr>
          <p:cNvSpPr/>
          <p:nvPr/>
        </p:nvSpPr>
        <p:spPr>
          <a:xfrm>
            <a:off x="1107311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E0A8C5-61D5-411E-88C9-E7C0AD0484EF}"/>
              </a:ext>
            </a:extLst>
          </p:cNvPr>
          <p:cNvSpPr/>
          <p:nvPr/>
        </p:nvSpPr>
        <p:spPr>
          <a:xfrm>
            <a:off x="3364375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F926A-6204-44AD-9EF7-106B453BCFA8}"/>
              </a:ext>
            </a:extLst>
          </p:cNvPr>
          <p:cNvSpPr/>
          <p:nvPr/>
        </p:nvSpPr>
        <p:spPr>
          <a:xfrm>
            <a:off x="5621438" y="3186896"/>
            <a:ext cx="3630591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07B76B-9543-43E4-8841-1FE925F18D34}"/>
              </a:ext>
            </a:extLst>
          </p:cNvPr>
          <p:cNvSpPr txBox="1"/>
          <p:nvPr/>
        </p:nvSpPr>
        <p:spPr>
          <a:xfrm>
            <a:off x="667473" y="4702838"/>
            <a:ext cx="8909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원 핫 표현으로 변환하는 방법</a:t>
            </a:r>
          </a:p>
          <a:p>
            <a:pPr algn="l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총 어휘 수만큼의 원소를 갖는 벡터를 준비하고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단어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원소를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고적 길이 벡터로 변환하면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입력층은 뉴런의 수를 고정할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9141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FB23F-10F4-4A29-9400-1FFE9B89453A}"/>
              </a:ext>
            </a:extLst>
          </p:cNvPr>
          <p:cNvSpPr/>
          <p:nvPr/>
        </p:nvSpPr>
        <p:spPr>
          <a:xfrm>
            <a:off x="1828801" y="2120791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1881420" y="2219125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1881420" y="264540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1881420" y="307168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1881420" y="349796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1881420" y="392424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1881420" y="435052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1881420" y="477680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24D851-64AC-4012-A989-D57AEDCD7C78}"/>
              </a:ext>
            </a:extLst>
          </p:cNvPr>
          <p:cNvGrpSpPr/>
          <p:nvPr/>
        </p:nvGrpSpPr>
        <p:grpSpPr>
          <a:xfrm>
            <a:off x="3893357" y="2216005"/>
            <a:ext cx="355804" cy="2906574"/>
            <a:chOff x="3470734" y="1442260"/>
            <a:chExt cx="355804" cy="290657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84BD8A-5020-40F5-A2A2-0D7E2DD67F64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FAB999-0D62-4ED7-89E5-CDA3BAD2A756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EE4E8E3-EC7A-4EA1-A036-F101C01AD9BD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A7C364-1D51-4997-AC12-A61148CEE6BB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E045D08-455F-4F24-A3AA-C25E6294DFBF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6AD53C-98BB-4B84-8D73-FCCE407549D6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ACFD08-90C0-4986-8530-D6BBE2787933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052DFD-425E-458B-829A-22A4649F3A4D}"/>
              </a:ext>
            </a:extLst>
          </p:cNvPr>
          <p:cNvGrpSpPr/>
          <p:nvPr/>
        </p:nvGrpSpPr>
        <p:grpSpPr>
          <a:xfrm>
            <a:off x="5786664" y="2216005"/>
            <a:ext cx="355804" cy="2906574"/>
            <a:chOff x="3470734" y="1442260"/>
            <a:chExt cx="355804" cy="290657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413D44-B84E-42DE-9D83-6F205B7FDE77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18DE5FF-2F3D-45F2-8240-2ED13BF03259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3000267-2CA3-4A4F-BDF3-07228BE2AFD2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5A19E5D-EEED-453C-889B-E16ACC935CB1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09067D-F937-4505-960C-75EE13F9B4D1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273622-4E6A-4C61-A8AB-A4ADFBBA5261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0473C8C-19B3-48A1-B20A-4AC6C2D18BE9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D7D185-7C32-4DBF-BEEC-C51A177D602C}"/>
              </a:ext>
            </a:extLst>
          </p:cNvPr>
          <p:cNvGrpSpPr/>
          <p:nvPr/>
        </p:nvGrpSpPr>
        <p:grpSpPr>
          <a:xfrm>
            <a:off x="7679971" y="2216005"/>
            <a:ext cx="355804" cy="2906574"/>
            <a:chOff x="3470734" y="1442260"/>
            <a:chExt cx="355804" cy="290657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1A20AEE-1E08-413A-882C-B4963D00A63D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23840C5-EA04-40CA-900F-32614FE175AF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2F53F49-53C9-4157-99B4-83685965D3E7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66B67B-9500-4D35-A773-34025C77271C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BA98CE-07D6-445D-BD77-6020C722B924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B5DFEF5-3C80-44F4-957D-C5E6646B9DC7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1126A2F-D950-4722-87AD-97793DCE6D24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021009" y="2227750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050568" y="2654029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528182" y="3080308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018059" y="3506587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1316218" y="393286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921879" y="435914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1308202" y="478542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1552180" y="2397027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1552180" y="282330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1552180" y="324958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1552180" y="367586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1552180" y="410214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1552180" y="452842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1552180" y="495470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37AA5D-2FA5-4A83-B20A-42E4C4D1CF60}"/>
              </a:ext>
            </a:extLst>
          </p:cNvPr>
          <p:cNvSpPr txBox="1"/>
          <p:nvPr/>
        </p:nvSpPr>
        <p:spPr>
          <a:xfrm>
            <a:off x="3413066" y="1347675"/>
            <a:ext cx="13163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596DE9-C94B-45A9-A5CC-E559D5FB5F04}"/>
              </a:ext>
            </a:extLst>
          </p:cNvPr>
          <p:cNvSpPr txBox="1"/>
          <p:nvPr/>
        </p:nvSpPr>
        <p:spPr>
          <a:xfrm>
            <a:off x="5306373" y="1347675"/>
            <a:ext cx="1316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0D6471-85F8-48AD-9ECD-DE08C0A0C406}"/>
              </a:ext>
            </a:extLst>
          </p:cNvPr>
          <p:cNvSpPr txBox="1"/>
          <p:nvPr/>
        </p:nvSpPr>
        <p:spPr>
          <a:xfrm>
            <a:off x="7081995" y="1347675"/>
            <a:ext cx="14484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1716800" y="531050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/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/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/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81" name="직선 연결선 7180">
            <a:extLst>
              <a:ext uri="{FF2B5EF4-FFF2-40B4-BE49-F238E27FC236}">
                <a16:creationId xmlns:a16="http://schemas.microsoft.com/office/drawing/2014/main" id="{385023F0-D3B6-415C-AE59-7EF588FF3B5F}"/>
              </a:ext>
            </a:extLst>
          </p:cNvPr>
          <p:cNvCxnSpPr/>
          <p:nvPr/>
        </p:nvCxnSpPr>
        <p:spPr>
          <a:xfrm>
            <a:off x="2958353" y="1393779"/>
            <a:ext cx="0" cy="42552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257835" y="947751"/>
            <a:ext cx="810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뉴런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뉴런이 각 단어에 대응한다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검은색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흰색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748234" y="5889224"/>
            <a:ext cx="796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나타낼 수 있고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신경망을 구성하는 계층들은 벡터를 처리할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신경망으로 처리할 수 있다는 뜻이다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361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748389" y="1219753"/>
            <a:ext cx="967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각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각각에 대응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준비함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820916" y="572108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화살표에는 가중치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매개변수가 존재하여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 뉴런과의 가중합이 은닉층 뉴런이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설명을 위해 완전연결계층에서는 편향을 생략했다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이용하지 않은 완전연결계층은 행렬 곱 계산에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FF88AF-A01C-48A8-B93C-6C7776930D25}"/>
              </a:ext>
            </a:extLst>
          </p:cNvPr>
          <p:cNvCxnSpPr>
            <a:stCxn id="6" idx="6"/>
            <a:endCxn id="30" idx="2"/>
          </p:cNvCxnSpPr>
          <p:nvPr/>
        </p:nvCxnSpPr>
        <p:spPr>
          <a:xfrm>
            <a:off x="3025839" y="2089666"/>
            <a:ext cx="1656133" cy="8471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D98652B-9C71-475D-A781-E6A09B88022B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3025839" y="2515945"/>
            <a:ext cx="1656133" cy="420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8CB9E03-E3A3-41BF-A576-C0554F29AF37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3025839" y="2936803"/>
            <a:ext cx="1656133" cy="54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BA42CCB-36C2-4068-84C0-5F11C7A60741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3025839" y="2936803"/>
            <a:ext cx="1656133" cy="4317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F607308-0E40-4A92-97F7-93A2AD21112F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3025839" y="2936803"/>
            <a:ext cx="1656133" cy="857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385F924-22ED-448A-A534-B57A40C7E5A6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 flipV="1">
            <a:off x="3025839" y="2936803"/>
            <a:ext cx="1656133" cy="1284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26F08DD-EA82-408B-998E-641FAD0463D4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3025839" y="2936803"/>
            <a:ext cx="1656133" cy="17105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192335-97E6-4F1A-9A49-417D7AD7F33B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3025839" y="2089666"/>
            <a:ext cx="1656133" cy="12722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229E2C-F574-42C5-A335-2B3EF3B642D9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3025839" y="2515945"/>
            <a:ext cx="1656133" cy="8459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1CCA5A6-BCA7-46C3-A385-9A4BB0F670FC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3025839" y="2942224"/>
            <a:ext cx="1656133" cy="4197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77A1614-986D-4983-A206-7FB5B471CEC8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3025839" y="3361931"/>
            <a:ext cx="1656133" cy="65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57D8C00-EC10-4BAD-972F-DA7151546C94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3025839" y="3361931"/>
            <a:ext cx="1656133" cy="4328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39D9136-319E-4C86-B284-BC7E69FE881C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3025839" y="3361931"/>
            <a:ext cx="1656133" cy="8591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D734E05-E8CB-4D1A-BC5E-55694A73275E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 flipV="1">
            <a:off x="3025839" y="3361931"/>
            <a:ext cx="1656133" cy="128541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61960F6-914E-4CDE-B5C5-B5FE91CD9489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3025839" y="2089666"/>
            <a:ext cx="1656133" cy="169739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EB4203-AB2B-4E23-8851-2682ACD41F5A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3025839" y="2515945"/>
            <a:ext cx="1656133" cy="12711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1469404-3B30-43FC-A8E1-BC79D31218DD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3025839" y="2942224"/>
            <a:ext cx="1656133" cy="8448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6D9C9E4-0820-4E57-ADE3-E80C78901DBF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3025839" y="3368503"/>
            <a:ext cx="1656133" cy="4185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2448A9-3DBE-47DB-B39A-2C271C70AFE7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3025839" y="3787059"/>
            <a:ext cx="1656133" cy="7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83046D9-6023-4D12-A863-00A045A95C86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3025839" y="3787059"/>
            <a:ext cx="1656133" cy="434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39E29F-D5CE-49C7-A969-4185A07AFF36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 flipV="1">
            <a:off x="3025839" y="3787059"/>
            <a:ext cx="1656133" cy="8602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76985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92280" y="10450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예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DCFE3B8-7281-40D6-BD3B-73F8BA4BE88F}"/>
              </a:ext>
            </a:extLst>
          </p:cNvPr>
          <p:cNvSpPr/>
          <p:nvPr/>
        </p:nvSpPr>
        <p:spPr>
          <a:xfrm>
            <a:off x="1306285" y="2324979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F8ECF8-54B4-4C34-A672-52346F74B16D}"/>
              </a:ext>
            </a:extLst>
          </p:cNvPr>
          <p:cNvSpPr/>
          <p:nvPr/>
        </p:nvSpPr>
        <p:spPr>
          <a:xfrm>
            <a:off x="1306285" y="3086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D950A3-BA9A-4F2D-925C-09BEB13D6685}"/>
              </a:ext>
            </a:extLst>
          </p:cNvPr>
          <p:cNvSpPr/>
          <p:nvPr/>
        </p:nvSpPr>
        <p:spPr>
          <a:xfrm>
            <a:off x="3104349" y="1575465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46171B-C65B-4824-91D5-6B875555A759}"/>
              </a:ext>
            </a:extLst>
          </p:cNvPr>
          <p:cNvSpPr/>
          <p:nvPr/>
        </p:nvSpPr>
        <p:spPr>
          <a:xfrm>
            <a:off x="3104349" y="2329141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9F913-0723-41A4-A722-4477262D611F}"/>
              </a:ext>
            </a:extLst>
          </p:cNvPr>
          <p:cNvSpPr/>
          <p:nvPr/>
        </p:nvSpPr>
        <p:spPr>
          <a:xfrm>
            <a:off x="3104349" y="3082817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E81897-CE8D-4ADE-995E-4671639496F3}"/>
              </a:ext>
            </a:extLst>
          </p:cNvPr>
          <p:cNvSpPr/>
          <p:nvPr/>
        </p:nvSpPr>
        <p:spPr>
          <a:xfrm>
            <a:off x="3104349" y="383649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BDF399-B866-40D7-8C26-C8FB6DE5FA30}"/>
              </a:ext>
            </a:extLst>
          </p:cNvPr>
          <p:cNvSpPr/>
          <p:nvPr/>
        </p:nvSpPr>
        <p:spPr>
          <a:xfrm>
            <a:off x="4902413" y="195230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DFE3C7B-CBCF-41AD-8254-73E2A499525F}"/>
              </a:ext>
            </a:extLst>
          </p:cNvPr>
          <p:cNvSpPr/>
          <p:nvPr/>
        </p:nvSpPr>
        <p:spPr>
          <a:xfrm>
            <a:off x="4902413" y="2705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4635A2-2534-42B2-AF9A-5ACB834B90DE}"/>
              </a:ext>
            </a:extLst>
          </p:cNvPr>
          <p:cNvSpPr/>
          <p:nvPr/>
        </p:nvSpPr>
        <p:spPr>
          <a:xfrm>
            <a:off x="4902413" y="3459654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541C48-E3B9-43F1-B29F-6FF3F5394794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1828799" y="1836722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503718-FF77-46D3-8441-164648FE68BA}"/>
              </a:ext>
            </a:extLst>
          </p:cNvPr>
          <p:cNvCxnSpPr>
            <a:cxnSpLocks/>
            <a:stCxn id="4" idx="6"/>
            <a:endCxn id="24" idx="2"/>
          </p:cNvCxnSpPr>
          <p:nvPr/>
        </p:nvCxnSpPr>
        <p:spPr>
          <a:xfrm>
            <a:off x="1828799" y="2586236"/>
            <a:ext cx="1275550" cy="4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D78C01-1645-402D-A8A8-3D370193E918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1828799" y="2586236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F75F4D-304A-42B7-8BF3-4AAA805881A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828799" y="3348235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B37D67-E90C-4D94-8CED-24B2B8330135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828799" y="2590398"/>
            <a:ext cx="1275550" cy="757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A2BA38-ED00-48BF-BDEC-71F4D9BF3752}"/>
              </a:ext>
            </a:extLst>
          </p:cNvPr>
          <p:cNvCxnSpPr>
            <a:cxnSpLocks/>
            <a:stCxn id="4" idx="6"/>
            <a:endCxn id="25" idx="2"/>
          </p:cNvCxnSpPr>
          <p:nvPr/>
        </p:nvCxnSpPr>
        <p:spPr>
          <a:xfrm>
            <a:off x="1828799" y="2586236"/>
            <a:ext cx="1275550" cy="757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7D2163-787C-4A49-BD41-68E71E7341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828799" y="3344074"/>
            <a:ext cx="1275550" cy="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A923871-3CD0-420A-BB4F-0D99662BDB1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828799" y="1836722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BE9944-C129-40F8-991A-8F88408105E8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3626863" y="1836722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38BE387-0AD4-454A-B266-EA5C08A941B9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3626863" y="2590398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CD90DF-6185-40EE-800E-3E84527C8105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26863" y="3344074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B22D538-826D-46BE-BC03-4DD5C7BB790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26863" y="2213559"/>
            <a:ext cx="1275550" cy="1884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108D92E-AEA1-4F27-9B90-4E9239FFD45B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3626863" y="2967235"/>
            <a:ext cx="1275550" cy="1130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50761CD-85E1-4773-95B7-17A0BC2B9542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3626863" y="3720911"/>
            <a:ext cx="1275550" cy="376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2A23A5-BBCD-4DC1-A8DA-A31CFB21D6FF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3626863" y="2967235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1902AA9-F749-45A2-A448-432A17364A8A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3626863" y="2213559"/>
            <a:ext cx="1275550" cy="1130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874BFA-C767-4AF2-B11A-55E4FBF2CF42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3626863" y="2590398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56AB74B-D4DC-4456-B9B4-10E6DC1A79B0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3626863" y="2213559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DE3E9BD-8B63-428D-B9DF-C1D310C657ED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626863" y="1836722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2C09F6D-8745-42E8-8446-D1574502E34D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3626863" y="1836722"/>
            <a:ext cx="1275550" cy="188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3CAA32-6B66-4323-80EE-3106F06F9ECC}"/>
              </a:ext>
            </a:extLst>
          </p:cNvPr>
          <p:cNvSpPr txBox="1"/>
          <p:nvPr/>
        </p:nvSpPr>
        <p:spPr>
          <a:xfrm>
            <a:off x="1306285" y="45145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491942-FF67-4A42-BCCD-884BDB4918C2}"/>
              </a:ext>
            </a:extLst>
          </p:cNvPr>
          <p:cNvSpPr txBox="1"/>
          <p:nvPr/>
        </p:nvSpPr>
        <p:spPr>
          <a:xfrm>
            <a:off x="3035193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C59ABA-3C3F-497D-85C4-7B0BFF2C501C}"/>
              </a:ext>
            </a:extLst>
          </p:cNvPr>
          <p:cNvSpPr txBox="1"/>
          <p:nvPr/>
        </p:nvSpPr>
        <p:spPr>
          <a:xfrm>
            <a:off x="4812369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3695360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55656" y="1149693"/>
            <a:ext cx="94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변환을 단순화한 그림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완전연결계층의 가중치를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7x3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행렬로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9A58F0-B52F-43AC-8E60-49DA2F8F5EC5}"/>
              </a:ext>
            </a:extLst>
          </p:cNvPr>
          <p:cNvSpPr/>
          <p:nvPr/>
        </p:nvSpPr>
        <p:spPr>
          <a:xfrm>
            <a:off x="2617416" y="1813429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8822C1-5099-4A2D-AC8F-6372B1D9B916}"/>
              </a:ext>
            </a:extLst>
          </p:cNvPr>
          <p:cNvSpPr/>
          <p:nvPr/>
        </p:nvSpPr>
        <p:spPr>
          <a:xfrm>
            <a:off x="4629353" y="2652758"/>
            <a:ext cx="461042" cy="139040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4C7EA6-868A-4B55-97A7-0D2D6B74B686}"/>
              </a:ext>
            </a:extLst>
          </p:cNvPr>
          <p:cNvCxnSpPr/>
          <p:nvPr/>
        </p:nvCxnSpPr>
        <p:spPr>
          <a:xfrm>
            <a:off x="3078458" y="1813429"/>
            <a:ext cx="1550895" cy="83932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75732C-6688-413D-A94A-C42ED8C455C7}"/>
              </a:ext>
            </a:extLst>
          </p:cNvPr>
          <p:cNvCxnSpPr>
            <a:cxnSpLocks/>
          </p:cNvCxnSpPr>
          <p:nvPr/>
        </p:nvCxnSpPr>
        <p:spPr>
          <a:xfrm flipV="1">
            <a:off x="3078458" y="4057674"/>
            <a:ext cx="1550895" cy="85275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/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133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4421987" y="240719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4421987" y="283347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4421987" y="325975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4421987" y="3686036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4421987" y="411231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4421987" y="453859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4777791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가중치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곱으로 해당 위치의 행벡터가 추출된다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요소의 가중치 크기는 흑백의 진하기로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DA43DE-0A91-4CFF-B5A4-828D2C64CD8A}"/>
              </a:ext>
            </a:extLst>
          </p:cNvPr>
          <p:cNvSpPr/>
          <p:nvPr/>
        </p:nvSpPr>
        <p:spPr>
          <a:xfrm>
            <a:off x="4867228" y="24085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1E6B0D-F423-4A61-A3E7-E88E74AADA2A}"/>
              </a:ext>
            </a:extLst>
          </p:cNvPr>
          <p:cNvSpPr/>
          <p:nvPr/>
        </p:nvSpPr>
        <p:spPr>
          <a:xfrm>
            <a:off x="4867228" y="283483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50C28E-422E-4403-8D2A-D5D3E84A19AE}"/>
              </a:ext>
            </a:extLst>
          </p:cNvPr>
          <p:cNvSpPr/>
          <p:nvPr/>
        </p:nvSpPr>
        <p:spPr>
          <a:xfrm>
            <a:off x="4867228" y="326111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784AA0-EB65-47CB-BD0C-A998FF19361A}"/>
              </a:ext>
            </a:extLst>
          </p:cNvPr>
          <p:cNvSpPr/>
          <p:nvPr/>
        </p:nvSpPr>
        <p:spPr>
          <a:xfrm>
            <a:off x="4867228" y="368739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8BC6658-A8E8-495A-A66C-9161E81845AA}"/>
              </a:ext>
            </a:extLst>
          </p:cNvPr>
          <p:cNvSpPr/>
          <p:nvPr/>
        </p:nvSpPr>
        <p:spPr>
          <a:xfrm>
            <a:off x="4867228" y="411367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D804B5-4BD4-43D1-B0AE-F653BA0456A0}"/>
              </a:ext>
            </a:extLst>
          </p:cNvPr>
          <p:cNvSpPr/>
          <p:nvPr/>
        </p:nvSpPr>
        <p:spPr>
          <a:xfrm>
            <a:off x="4867228" y="453995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4BAA17D-1955-4308-AB46-269FE2504B8C}"/>
              </a:ext>
            </a:extLst>
          </p:cNvPr>
          <p:cNvSpPr/>
          <p:nvPr/>
        </p:nvSpPr>
        <p:spPr>
          <a:xfrm>
            <a:off x="5312469" y="240991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D161A4-8FDD-46F7-91B2-FFF0378D0FFC}"/>
              </a:ext>
            </a:extLst>
          </p:cNvPr>
          <p:cNvSpPr/>
          <p:nvPr/>
        </p:nvSpPr>
        <p:spPr>
          <a:xfrm>
            <a:off x="5312469" y="28361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F7064D7-0D32-4D49-87DE-E86DA2CA6008}"/>
              </a:ext>
            </a:extLst>
          </p:cNvPr>
          <p:cNvSpPr/>
          <p:nvPr/>
        </p:nvSpPr>
        <p:spPr>
          <a:xfrm>
            <a:off x="5312469" y="326247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83D9F08-D0B8-42ED-A6B7-05108FDB30A1}"/>
              </a:ext>
            </a:extLst>
          </p:cNvPr>
          <p:cNvSpPr/>
          <p:nvPr/>
        </p:nvSpPr>
        <p:spPr>
          <a:xfrm>
            <a:off x="5312469" y="368875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735AFE-59D9-4504-959C-DC28D3BECF95}"/>
              </a:ext>
            </a:extLst>
          </p:cNvPr>
          <p:cNvSpPr/>
          <p:nvPr/>
        </p:nvSpPr>
        <p:spPr>
          <a:xfrm>
            <a:off x="5312469" y="411502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949045E-CA98-4246-8ACF-3B8FAFEF1DAA}"/>
              </a:ext>
            </a:extLst>
          </p:cNvPr>
          <p:cNvSpPr/>
          <p:nvPr/>
        </p:nvSpPr>
        <p:spPr>
          <a:xfrm>
            <a:off x="5312469" y="454130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04AA35-5E2B-4DAC-B966-0440CD423FC4}"/>
              </a:ext>
            </a:extLst>
          </p:cNvPr>
          <p:cNvCxnSpPr>
            <a:cxnSpLocks/>
          </p:cNvCxnSpPr>
          <p:nvPr/>
        </p:nvCxnSpPr>
        <p:spPr>
          <a:xfrm>
            <a:off x="4238382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E95F027-D9D0-4958-9968-98D09A8A4EBD}"/>
              </a:ext>
            </a:extLst>
          </p:cNvPr>
          <p:cNvCxnSpPr>
            <a:cxnSpLocks/>
          </p:cNvCxnSpPr>
          <p:nvPr/>
        </p:nvCxnSpPr>
        <p:spPr>
          <a:xfrm flipH="1">
            <a:off x="424444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B92B7E-4F16-4EE3-B5FE-24267DC73B29}"/>
              </a:ext>
            </a:extLst>
          </p:cNvPr>
          <p:cNvCxnSpPr>
            <a:cxnSpLocks/>
          </p:cNvCxnSpPr>
          <p:nvPr/>
        </p:nvCxnSpPr>
        <p:spPr>
          <a:xfrm flipH="1">
            <a:off x="4243324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8A9329B-B413-472E-A3CA-F84C958F3778}"/>
              </a:ext>
            </a:extLst>
          </p:cNvPr>
          <p:cNvCxnSpPr>
            <a:cxnSpLocks/>
          </p:cNvCxnSpPr>
          <p:nvPr/>
        </p:nvCxnSpPr>
        <p:spPr>
          <a:xfrm flipH="1">
            <a:off x="5849568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8AEB29-D0A2-41E8-A3A7-DA7E74991799}"/>
              </a:ext>
            </a:extLst>
          </p:cNvPr>
          <p:cNvCxnSpPr>
            <a:cxnSpLocks/>
          </p:cNvCxnSpPr>
          <p:nvPr/>
        </p:nvCxnSpPr>
        <p:spPr>
          <a:xfrm>
            <a:off x="573548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7B3B7F0-9D74-4C03-A751-F527DBFE284C}"/>
              </a:ext>
            </a:extLst>
          </p:cNvPr>
          <p:cNvCxnSpPr>
            <a:cxnSpLocks/>
          </p:cNvCxnSpPr>
          <p:nvPr/>
        </p:nvCxnSpPr>
        <p:spPr>
          <a:xfrm>
            <a:off x="5736599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71AF18-0C40-4170-867D-D84F3DC6A008}"/>
              </a:ext>
            </a:extLst>
          </p:cNvPr>
          <p:cNvGrpSpPr/>
          <p:nvPr/>
        </p:nvGrpSpPr>
        <p:grpSpPr>
          <a:xfrm>
            <a:off x="6908459" y="2866742"/>
            <a:ext cx="147690" cy="568022"/>
            <a:chOff x="7783926" y="2236054"/>
            <a:chExt cx="130629" cy="2643307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400834B-D084-4024-8425-91BF830DA72C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292FD60-C3C6-4378-9726-365C27591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E795E8D-8DAD-4FB5-B5DE-5DAD4E755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93A1A-D99B-46BF-B38C-FBBB632937E1}"/>
              </a:ext>
            </a:extLst>
          </p:cNvPr>
          <p:cNvGrpSpPr/>
          <p:nvPr/>
        </p:nvGrpSpPr>
        <p:grpSpPr>
          <a:xfrm flipH="1">
            <a:off x="8336065" y="2874745"/>
            <a:ext cx="147690" cy="568022"/>
            <a:chOff x="7783926" y="2236054"/>
            <a:chExt cx="130629" cy="264330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2612346-DD1E-4E14-AE31-715B9A0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E574AA5-B73F-4AC3-A351-D65B1690A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888C262-A797-4257-AB09-361BC2B6E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58F970-F826-4440-94DA-52F68C3AB6C0}"/>
              </a:ext>
            </a:extLst>
          </p:cNvPr>
          <p:cNvSpPr txBox="1"/>
          <p:nvPr/>
        </p:nvSpPr>
        <p:spPr>
          <a:xfrm>
            <a:off x="960998" y="337124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1 0 0 0 0 0 0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6EBE7A1-18F5-4E99-B657-26FEA34368B4}"/>
              </a:ext>
            </a:extLst>
          </p:cNvPr>
          <p:cNvSpPr/>
          <p:nvPr/>
        </p:nvSpPr>
        <p:spPr>
          <a:xfrm>
            <a:off x="4421987" y="498308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485920B-FA5E-4976-B67F-9924DD5A7B3D}"/>
              </a:ext>
            </a:extLst>
          </p:cNvPr>
          <p:cNvSpPr/>
          <p:nvPr/>
        </p:nvSpPr>
        <p:spPr>
          <a:xfrm>
            <a:off x="4867228" y="498444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35C9CBA-C7DF-40BA-94D2-48C3EA3DBD74}"/>
              </a:ext>
            </a:extLst>
          </p:cNvPr>
          <p:cNvSpPr/>
          <p:nvPr/>
        </p:nvSpPr>
        <p:spPr>
          <a:xfrm>
            <a:off x="5312469" y="498579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D78186-041A-4C07-BB5E-9F806E43601A}"/>
              </a:ext>
            </a:extLst>
          </p:cNvPr>
          <p:cNvSpPr/>
          <p:nvPr/>
        </p:nvSpPr>
        <p:spPr>
          <a:xfrm>
            <a:off x="4289880" y="2368820"/>
            <a:ext cx="1462312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A9D6D56-D8C4-460A-B2AA-872D24F86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2192" y="258193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FF97C6A7-0D19-4266-A431-9BD898F664AC}"/>
              </a:ext>
            </a:extLst>
          </p:cNvPr>
          <p:cNvSpPr/>
          <p:nvPr/>
        </p:nvSpPr>
        <p:spPr>
          <a:xfrm>
            <a:off x="7068314" y="296934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C52670A-E0E1-4EBF-B6A9-FFB89F4889D5}"/>
              </a:ext>
            </a:extLst>
          </p:cNvPr>
          <p:cNvSpPr/>
          <p:nvPr/>
        </p:nvSpPr>
        <p:spPr>
          <a:xfrm>
            <a:off x="7513555" y="297070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24F8B3-58E4-465F-8586-CBC0F4CFACD8}"/>
              </a:ext>
            </a:extLst>
          </p:cNvPr>
          <p:cNvSpPr/>
          <p:nvPr/>
        </p:nvSpPr>
        <p:spPr>
          <a:xfrm>
            <a:off x="7958796" y="297205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251A18-1D88-43EF-A4ED-22FF029D2F5E}"/>
              </a:ext>
            </a:extLst>
          </p:cNvPr>
          <p:cNvSpPr txBox="1"/>
          <p:nvPr/>
        </p:nvSpPr>
        <p:spPr>
          <a:xfrm>
            <a:off x="2073642" y="555324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4380DC-883E-4726-9583-2D7CAA5A97E5}"/>
              </a:ext>
            </a:extLst>
          </p:cNvPr>
          <p:cNvSpPr txBox="1"/>
          <p:nvPr/>
        </p:nvSpPr>
        <p:spPr>
          <a:xfrm>
            <a:off x="7513555" y="555324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997EC2-4084-4FC5-9E97-5BCCE3F933BF}"/>
              </a:ext>
            </a:extLst>
          </p:cNvPr>
          <p:cNvSpPr txBox="1"/>
          <p:nvPr/>
        </p:nvSpPr>
        <p:spPr>
          <a:xfrm>
            <a:off x="6490773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DBEF51-4447-4BCC-ACA4-979837BE018C}"/>
              </a:ext>
            </a:extLst>
          </p:cNvPr>
          <p:cNvGrpSpPr/>
          <p:nvPr/>
        </p:nvGrpSpPr>
        <p:grpSpPr>
          <a:xfrm>
            <a:off x="941907" y="3333811"/>
            <a:ext cx="147690" cy="568022"/>
            <a:chOff x="7783926" y="2236054"/>
            <a:chExt cx="130629" cy="2643307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A626F86-E295-40C2-8BAB-A6A9F1EA97D2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EDA7DEF-2E73-4253-9196-02B9624E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9F9B78C-095B-4911-973C-70109494E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95A3436-8381-4754-A015-B96216D76704}"/>
              </a:ext>
            </a:extLst>
          </p:cNvPr>
          <p:cNvGrpSpPr/>
          <p:nvPr/>
        </p:nvGrpSpPr>
        <p:grpSpPr>
          <a:xfrm flipH="1">
            <a:off x="3030337" y="3341814"/>
            <a:ext cx="147690" cy="568022"/>
            <a:chOff x="7783926" y="2236054"/>
            <a:chExt cx="130629" cy="264330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91DF99C4-3419-496F-AA0B-2C5D59FB4CB0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FF84D48-8266-407A-B5B4-36DB10E66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80D9073-481D-456D-BD01-BD416726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625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3127808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87895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절에서 추론 기반 기법을 배우고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신경망으로 단어를 처리하는 방법을 코드로 살펴보았다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구현할 차례이다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할 일은 모델을 신경망으로 구축하는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 사용할 신경망은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제안하는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CBOW, continuous bag-of-words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304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66098" y="1027724"/>
            <a:ext cx="99581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맥락으로부터 타깃을 추측하는 용도의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타깃은 중앙 단어이고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주변 단어들이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가능한 한 정확하게 추론하도록 훈련시켜서 단어의 분산 표현을 얻어낼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먼저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맥락을 원핫 표현으로 변환하여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처리할 수 있도록 준비한다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957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876A02-AD38-4591-BEC9-9C297CD4F444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16BDA0-6D35-4C53-87C2-4CF869B8CA86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BF081D-DE1C-4B93-9A50-812306301AD0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55BAC-5A65-4495-B4BC-576A110AC766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87A17-DF68-44E0-9652-A8EECEFC952F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753630F-E778-479B-8D39-CE6587F3E40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4C8DBB1-3670-4127-9783-F8E0A7884C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C4A03-F3E8-4C15-82EE-382BC2955647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4F479D-1C91-4CD6-B16F-3EF1D002B28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95C9BA-FB27-4E4B-A77F-00517201C0FC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06194D-202D-4AAC-8367-DF83E00B16D3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00CBDB9-6CE7-40D5-AD72-67605A88FBE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66D024-97EA-460D-AAD0-39BDF877E6B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BAEDE-940E-45BE-B906-0CD7B513BA6E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2712316-7CBD-4C57-92A9-7FE8346A517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A2C6CA-00C6-479B-AA8B-A047625F988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A3458-F174-4DD7-A615-508DE9D6A796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7B79C25-C5F9-4212-875E-EB1B17569C5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B3C1D8-84AF-4220-A168-0DE344C14BCF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4B02A-B0B8-479E-BAFE-DD2E907C0956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622374E-143A-4CA5-B2B2-025047449E0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2FBD77-A247-46C5-A2FA-69B0A4F3D267}"/>
              </a:ext>
            </a:extLst>
          </p:cNvPr>
          <p:cNvSpPr txBox="1"/>
          <p:nvPr/>
        </p:nvSpPr>
        <p:spPr>
          <a:xfrm>
            <a:off x="1384291" y="655497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CC0E9C-761F-4930-B3AB-2F8FA52F9A62}"/>
              </a:ext>
            </a:extLst>
          </p:cNvPr>
          <p:cNvSpPr txBox="1"/>
          <p:nvPr/>
        </p:nvSpPr>
        <p:spPr>
          <a:xfrm>
            <a:off x="5818205" y="509925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1C95AD-D65E-434F-A0AF-A387CE24D132}"/>
              </a:ext>
            </a:extLst>
          </p:cNvPr>
          <p:cNvGrpSpPr/>
          <p:nvPr/>
        </p:nvGrpSpPr>
        <p:grpSpPr>
          <a:xfrm>
            <a:off x="1758909" y="812637"/>
            <a:ext cx="411278" cy="2762722"/>
            <a:chOff x="2304473" y="1511881"/>
            <a:chExt cx="411278" cy="276272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3707A3-4508-4C19-801B-E354AFC0CD08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7A490A-3CAD-48B3-912F-999E4D64B0B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D1CF0B-C323-4546-A519-23A6351E8F32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6062EE-32BB-49B9-BCD8-8554559E46A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87FEC-61AB-4BDF-8DB1-D40B0F17C058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459DE4-321F-4D04-B99F-63D06706AAD1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930F54-4D22-4D18-8036-16C7BC0A555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57478E-4848-4209-8205-B61BB00B4381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1C7725-EBCF-40ED-A323-B04770ECFE5E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86F2AD-722D-4D75-9D34-B71454EE53D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0E351B-1127-44D4-82BD-D7C59E550291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738A6F-AEF2-44DD-949A-58B3451C43AB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DF4970-16D2-4191-BDC6-349ED84E3BE0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68FE18-84C1-4DD9-A52E-B9B7920FF946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E5B3A1-ED88-4835-B640-D0F5F16EADAB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742C6B-CF7C-48C6-97F8-66CFB49F5836}"/>
              </a:ext>
            </a:extLst>
          </p:cNvPr>
          <p:cNvGrpSpPr/>
          <p:nvPr/>
        </p:nvGrpSpPr>
        <p:grpSpPr>
          <a:xfrm>
            <a:off x="1758911" y="3780407"/>
            <a:ext cx="411278" cy="2762722"/>
            <a:chOff x="2304473" y="1511881"/>
            <a:chExt cx="411278" cy="276272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C244571-899B-4D98-98E9-11ADA56FB1EF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F2BFBAC-937E-4B48-9E03-1CA3EC3B02F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FF93DB7-DB2D-4E9C-9EA6-126A3F211389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12DCFA-7C11-449C-8B9D-71D332F64671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08B0DAB-C0B4-494A-8499-08BA8019FEA6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424DB78-951E-4F57-AC5F-FBDD6AB1B07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3CE792-F3DD-415A-ADF2-A9A0053B629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0CC0379-CAA2-4B2D-9541-A440C4F5601F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9D54E8D-05BE-484F-BE62-44EBF52D1CD3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5B7260-88C0-4A3F-A182-15E3B73F8B2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55373D-98C1-4244-AF93-AF422FF9E60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36CE893-C5B6-4DF0-872A-40B88CC1911D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106D6D-AFB0-419C-A815-F7EDBC65FD15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026D05-E05B-4E37-AE0A-65FE92E5578C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C03DE68-9CB6-48A1-8794-7391E74D7B0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6E24574-1F10-4C81-84EF-949D39AE5E2F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C49FAE-9C8F-4B54-9E39-9218A36A91D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9CDCBB-98A4-4749-BF22-2F50FA4CF63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D641514-29A0-49FC-99FD-D9DCB71A13F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A2F0D-F2BF-4031-8AF6-A98E6DE681EC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BC857FD-2350-4DC1-A950-D583F4359FE8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9A35EBE-FEA6-4715-9956-7D681B2B85B0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48D01C-7FA7-44CC-9E41-624940796D5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27B281F-B3D2-487F-ADBC-225825D67A7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8539997-A47E-48B3-B953-6D069C77EE54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AAD062-CE09-459A-8204-2D9A3B1DFB49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7B42EEF-7CCB-47E4-923A-02D28E3FBE0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990BF5C-C4BD-4117-9AA3-BBF4DB69A8F0}"/>
              </a:ext>
            </a:extLst>
          </p:cNvPr>
          <p:cNvCxnSpPr>
            <a:cxnSpLocks/>
          </p:cNvCxnSpPr>
          <p:nvPr/>
        </p:nvCxnSpPr>
        <p:spPr>
          <a:xfrm flipV="1">
            <a:off x="2170187" y="3026669"/>
            <a:ext cx="1591104" cy="7727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F8D8292-7AFB-48EB-A6D8-C56753801B6D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7758532-248A-49BE-8B8D-65AFF223D65A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7642569-AE2E-4036-B7A0-01FAE103A432}"/>
              </a:ext>
            </a:extLst>
          </p:cNvPr>
          <p:cNvGrpSpPr/>
          <p:nvPr/>
        </p:nvGrpSpPr>
        <p:grpSpPr>
          <a:xfrm>
            <a:off x="5986372" y="2248809"/>
            <a:ext cx="411278" cy="2762722"/>
            <a:chOff x="2304473" y="1511881"/>
            <a:chExt cx="411278" cy="276272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EAA8CDB-F614-471A-8EBF-50CB869F70A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CDB6E53-4613-443A-A2FA-E321026EF49B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D0D5C5E-49C7-4A30-AA08-3E7FF0DD8F6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29DB7BC-DB9D-4A2A-B8DA-2C5CBCAD068C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A09B011-1F4C-4D78-969E-964B03419755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335CAA1-37BD-4AA6-BDF0-C881793F6FC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A61E349-786F-49DE-B461-B4D41AB85479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903E44-1D6D-4AF1-B49B-800CF7A7C2DC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A1E99E6-B1EB-49C3-ABD3-8877D6226F00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6987AA7-346C-40FF-8816-DE367AE8C309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FB9CC9D-A112-439D-8076-9E121FB01416}"/>
              </a:ext>
            </a:extLst>
          </p:cNvPr>
          <p:cNvSpPr txBox="1"/>
          <p:nvPr/>
        </p:nvSpPr>
        <p:spPr>
          <a:xfrm>
            <a:off x="6676720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EB2954-068E-4DB4-8A15-637E12486591}"/>
              </a:ext>
            </a:extLst>
          </p:cNvPr>
          <p:cNvCxnSpPr>
            <a:cxnSpLocks/>
          </p:cNvCxnSpPr>
          <p:nvPr/>
        </p:nvCxnSpPr>
        <p:spPr>
          <a:xfrm>
            <a:off x="6359003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5B42500-3ACE-4834-ADAE-3A15381F21E9}"/>
              </a:ext>
            </a:extLst>
          </p:cNvPr>
          <p:cNvSpPr txBox="1"/>
          <p:nvPr/>
        </p:nvSpPr>
        <p:spPr>
          <a:xfrm>
            <a:off x="6676720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F0E03EA-0577-4674-978C-674A5F7A569C}"/>
              </a:ext>
            </a:extLst>
          </p:cNvPr>
          <p:cNvCxnSpPr>
            <a:cxnSpLocks/>
          </p:cNvCxnSpPr>
          <p:nvPr/>
        </p:nvCxnSpPr>
        <p:spPr>
          <a:xfrm>
            <a:off x="6354405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2D199E3-72DB-41BC-BDF3-0936B024CB8A}"/>
              </a:ext>
            </a:extLst>
          </p:cNvPr>
          <p:cNvSpPr txBox="1"/>
          <p:nvPr/>
        </p:nvSpPr>
        <p:spPr>
          <a:xfrm>
            <a:off x="6676720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32BBED-66B7-4908-A0FF-B26ED1DFEB88}"/>
              </a:ext>
            </a:extLst>
          </p:cNvPr>
          <p:cNvCxnSpPr>
            <a:cxnSpLocks/>
          </p:cNvCxnSpPr>
          <p:nvPr/>
        </p:nvCxnSpPr>
        <p:spPr>
          <a:xfrm>
            <a:off x="6354405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F5E0C41-6E65-4F36-B563-F213EB0192B5}"/>
              </a:ext>
            </a:extLst>
          </p:cNvPr>
          <p:cNvSpPr txBox="1"/>
          <p:nvPr/>
        </p:nvSpPr>
        <p:spPr>
          <a:xfrm>
            <a:off x="6676720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1C8590D-82D7-4421-8EE8-CB45C6FB411A}"/>
              </a:ext>
            </a:extLst>
          </p:cNvPr>
          <p:cNvCxnSpPr>
            <a:cxnSpLocks/>
          </p:cNvCxnSpPr>
          <p:nvPr/>
        </p:nvCxnSpPr>
        <p:spPr>
          <a:xfrm>
            <a:off x="6353202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746A521-8C8D-4675-A4C1-4EAFA1CD2CA3}"/>
              </a:ext>
            </a:extLst>
          </p:cNvPr>
          <p:cNvSpPr txBox="1"/>
          <p:nvPr/>
        </p:nvSpPr>
        <p:spPr>
          <a:xfrm>
            <a:off x="6676720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1DB02C0-28EA-4BF6-B575-C80283948AEF}"/>
              </a:ext>
            </a:extLst>
          </p:cNvPr>
          <p:cNvCxnSpPr>
            <a:cxnSpLocks/>
          </p:cNvCxnSpPr>
          <p:nvPr/>
        </p:nvCxnSpPr>
        <p:spPr>
          <a:xfrm>
            <a:off x="6362276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B0067D8-0521-459E-8E19-A4BBB8A4C1FD}"/>
              </a:ext>
            </a:extLst>
          </p:cNvPr>
          <p:cNvSpPr txBox="1"/>
          <p:nvPr/>
        </p:nvSpPr>
        <p:spPr>
          <a:xfrm>
            <a:off x="6676720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E994046-9B58-43CD-AD5B-9997BDC076DE}"/>
              </a:ext>
            </a:extLst>
          </p:cNvPr>
          <p:cNvCxnSpPr>
            <a:cxnSpLocks/>
          </p:cNvCxnSpPr>
          <p:nvPr/>
        </p:nvCxnSpPr>
        <p:spPr>
          <a:xfrm>
            <a:off x="6362276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CC97B-7502-4501-BF62-12CD87DDD21C}"/>
              </a:ext>
            </a:extLst>
          </p:cNvPr>
          <p:cNvSpPr txBox="1"/>
          <p:nvPr/>
        </p:nvSpPr>
        <p:spPr>
          <a:xfrm>
            <a:off x="6676720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278D38C-4559-4DDC-8351-C19C32087413}"/>
              </a:ext>
            </a:extLst>
          </p:cNvPr>
          <p:cNvCxnSpPr>
            <a:cxnSpLocks/>
          </p:cNvCxnSpPr>
          <p:nvPr/>
        </p:nvCxnSpPr>
        <p:spPr>
          <a:xfrm>
            <a:off x="6370400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/>
              <p:nvPr/>
            </p:nvSpPr>
            <p:spPr>
              <a:xfrm>
                <a:off x="4841536" y="344304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536" y="3443044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211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EFB250-64C5-4F06-B88F-6E7019064292}"/>
              </a:ext>
            </a:extLst>
          </p:cNvPr>
          <p:cNvGrpSpPr/>
          <p:nvPr/>
        </p:nvGrpSpPr>
        <p:grpSpPr>
          <a:xfrm>
            <a:off x="292146" y="1073895"/>
            <a:ext cx="4938824" cy="4174300"/>
            <a:chOff x="426562" y="812638"/>
            <a:chExt cx="4938824" cy="41743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876A02-AD38-4591-BEC9-9C297CD4F444}"/>
                </a:ext>
              </a:extLst>
            </p:cNvPr>
            <p:cNvGrpSpPr/>
            <p:nvPr/>
          </p:nvGrpSpPr>
          <p:grpSpPr>
            <a:xfrm>
              <a:off x="778611" y="867310"/>
              <a:ext cx="596500" cy="235542"/>
              <a:chOff x="233340" y="1921826"/>
              <a:chExt cx="812026" cy="5146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16BDA0-6D35-4C53-87C2-4CF869B8CA86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6" cy="51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BF081D-DE1C-4B93-9A50-812306301AD0}"/>
                  </a:ext>
                </a:extLst>
              </p:cNvPr>
              <p:cNvCxnSpPr>
                <a:cxnSpLocks/>
                <a:stCxn id="15" idx="3"/>
                <a:endCxn id="5" idx="2"/>
              </p:cNvCxnSpPr>
              <p:nvPr/>
            </p:nvCxnSpPr>
            <p:spPr>
              <a:xfrm flipV="1">
                <a:off x="771646" y="2172662"/>
                <a:ext cx="273720" cy="650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655BAC-5A65-4495-B4BC-576A110AC766}"/>
                </a:ext>
              </a:extLst>
            </p:cNvPr>
            <p:cNvGrpSpPr/>
            <p:nvPr/>
          </p:nvGrpSpPr>
          <p:grpSpPr>
            <a:xfrm>
              <a:off x="796049" y="1134478"/>
              <a:ext cx="579060" cy="225243"/>
              <a:chOff x="263296" y="2353832"/>
              <a:chExt cx="842013" cy="3275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87A17-DF68-44E0-9652-A8EECEFC952F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753630F-E778-479B-8D39-CE6587F3E40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C8DBB1-3670-4127-9783-F8E0A7884CF8}"/>
                </a:ext>
              </a:extLst>
            </p:cNvPr>
            <p:cNvGrpSpPr/>
            <p:nvPr/>
          </p:nvGrpSpPr>
          <p:grpSpPr>
            <a:xfrm>
              <a:off x="431974" y="1393467"/>
              <a:ext cx="943137" cy="225243"/>
              <a:chOff x="-266107" y="2785837"/>
              <a:chExt cx="1371418" cy="3275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C4A03-F3E8-4C15-82EE-382BC2955647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04F479D-1C91-4CD6-B16F-3EF1D002B287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595C9BA-FB27-4E4B-A77F-00517201C0FC}"/>
                </a:ext>
              </a:extLst>
            </p:cNvPr>
            <p:cNvGrpSpPr/>
            <p:nvPr/>
          </p:nvGrpSpPr>
          <p:grpSpPr>
            <a:xfrm>
              <a:off x="772565" y="1653027"/>
              <a:ext cx="601717" cy="225243"/>
              <a:chOff x="230351" y="3217842"/>
              <a:chExt cx="874958" cy="32752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06194D-202D-4AAC-8367-DF83E00B16D3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00CBDB9-6CE7-40D5-AD72-67605A88FBE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D66D024-97EA-460D-AAD0-39BDF877E6B7}"/>
                </a:ext>
              </a:extLst>
            </p:cNvPr>
            <p:cNvGrpSpPr/>
            <p:nvPr/>
          </p:nvGrpSpPr>
          <p:grpSpPr>
            <a:xfrm>
              <a:off x="986606" y="1912016"/>
              <a:ext cx="393916" cy="225243"/>
              <a:chOff x="532515" y="3649846"/>
              <a:chExt cx="572794" cy="32752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0BAEDE-940E-45BE-B906-0CD7B513BA6E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2712316-7CBD-4C57-92A9-7FE8346A517A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4A2C6CA-00C6-479B-AA8B-A047625F9881}"/>
                </a:ext>
              </a:extLst>
            </p:cNvPr>
            <p:cNvGrpSpPr/>
            <p:nvPr/>
          </p:nvGrpSpPr>
          <p:grpSpPr>
            <a:xfrm>
              <a:off x="711773" y="2168885"/>
              <a:ext cx="668749" cy="225243"/>
              <a:chOff x="132879" y="4081852"/>
              <a:chExt cx="972430" cy="32752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3A3458-F174-4DD7-A615-508DE9D6A796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7B79C25-C5F9-4212-875E-EB1B17569C5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3B3C1D8-84AF-4220-A168-0DE344C14BCF}"/>
                </a:ext>
              </a:extLst>
            </p:cNvPr>
            <p:cNvGrpSpPr/>
            <p:nvPr/>
          </p:nvGrpSpPr>
          <p:grpSpPr>
            <a:xfrm>
              <a:off x="986606" y="2438743"/>
              <a:ext cx="399503" cy="225243"/>
              <a:chOff x="524391" y="4513859"/>
              <a:chExt cx="580918" cy="32752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4B02A-B0B8-479E-BAFE-DD2E907C0956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622374E-143A-4CA5-B2B2-025047449E07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2FBD77-A247-46C5-A2FA-69B0A4F3D267}"/>
                </a:ext>
              </a:extLst>
            </p:cNvPr>
            <p:cNvSpPr txBox="1"/>
            <p:nvPr/>
          </p:nvSpPr>
          <p:spPr>
            <a:xfrm>
              <a:off x="1085201" y="4761695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CC0E9C-761F-4930-B3AB-2F8FA52F9A62}"/>
                </a:ext>
              </a:extLst>
            </p:cNvPr>
            <p:cNvSpPr txBox="1"/>
            <p:nvPr/>
          </p:nvSpPr>
          <p:spPr>
            <a:xfrm>
              <a:off x="4134445" y="3760582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1C95AD-D65E-434F-A0AF-A387CE24D132}"/>
                </a:ext>
              </a:extLst>
            </p:cNvPr>
            <p:cNvGrpSpPr/>
            <p:nvPr/>
          </p:nvGrpSpPr>
          <p:grpSpPr>
            <a:xfrm>
              <a:off x="1342830" y="812638"/>
              <a:ext cx="282840" cy="1899950"/>
              <a:chOff x="2304473" y="1511881"/>
              <a:chExt cx="411278" cy="276272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3707A3-4508-4C19-801B-E354AFC0CD08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C7A490A-3CAD-48B3-912F-999E4D64B0B4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3D1CF0B-C323-4546-A519-23A6351E8F32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26062EE-32BB-49B9-BCD8-8554559E46A7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D87FEC-61AB-4BDF-8DB1-D40B0F17C058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1459DE4-321F-4D04-B99F-63D06706AAD1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F930F54-4D22-4D18-8036-16C7BC0A5552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457478E-4848-4209-8205-B61BB00B4381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91C7725-EBCF-40ED-A323-B04770ECFE5E}"/>
                </a:ext>
              </a:extLst>
            </p:cNvPr>
            <p:cNvGrpSpPr/>
            <p:nvPr/>
          </p:nvGrpSpPr>
          <p:grpSpPr>
            <a:xfrm>
              <a:off x="2719888" y="2323790"/>
              <a:ext cx="282840" cy="852984"/>
              <a:chOff x="3553685" y="1561371"/>
              <a:chExt cx="411278" cy="124032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86F2AD-722D-4D75-9D34-B71454EE53D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30E351B-1127-44D4-82BD-D7C59E550291}"/>
                  </a:ext>
                </a:extLst>
              </p:cNvPr>
              <p:cNvSpPr/>
              <p:nvPr/>
            </p:nvSpPr>
            <p:spPr>
              <a:xfrm>
                <a:off x="3600623" y="203529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6738A6F-AEF2-44DD-949A-58B3451C43AB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ADF4970-16D2-4191-BDC6-349ED84E3BE0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68FE18-84C1-4DD9-A52E-B9B7920FF946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812638"/>
              <a:ext cx="1094217" cy="1509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1E5B3A1-ED88-4835-B640-D0F5F16EADAB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2712590"/>
              <a:ext cx="1094216" cy="45682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/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C742C6B-CF7C-48C6-97F8-66CFB49F5836}"/>
                </a:ext>
              </a:extLst>
            </p:cNvPr>
            <p:cNvGrpSpPr/>
            <p:nvPr/>
          </p:nvGrpSpPr>
          <p:grpSpPr>
            <a:xfrm>
              <a:off x="1342831" y="2853601"/>
              <a:ext cx="282840" cy="1899950"/>
              <a:chOff x="2304473" y="1511881"/>
              <a:chExt cx="411278" cy="2762722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9C244571-899B-4D98-98E9-11ADA56FB1EF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F2BFBAC-937E-4B48-9E03-1CA3EC3B02FA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FF93DB7-DB2D-4E9C-9EA6-126A3F211389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912DCFA-7C11-449C-8B9D-71D332F64671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08B0DAB-C0B4-494A-8499-08BA8019FEA6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424DB78-951E-4F57-AC5F-FBDD6AB1B07E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B3CE792-F3DD-415A-ADF2-A9A0053B6295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0CC0379-CAA2-4B2D-9541-A440C4F5601F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773199" y="2902244"/>
              <a:ext cx="370198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1143397" y="3017225"/>
              <a:ext cx="229463" cy="30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75B7260-88C0-4A3F-A182-15E3B73F8B24}"/>
                </a:ext>
              </a:extLst>
            </p:cNvPr>
            <p:cNvGrpSpPr/>
            <p:nvPr/>
          </p:nvGrpSpPr>
          <p:grpSpPr>
            <a:xfrm>
              <a:off x="790637" y="3169412"/>
              <a:ext cx="579060" cy="225243"/>
              <a:chOff x="263296" y="2353832"/>
              <a:chExt cx="842013" cy="32752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55373D-98C1-4244-AF93-AF422FF9E607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36CE893-C5B6-4DF0-872A-40B88CC1911D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F106D6D-AFB0-419C-A815-F7EDBC65FD15}"/>
                </a:ext>
              </a:extLst>
            </p:cNvPr>
            <p:cNvGrpSpPr/>
            <p:nvPr/>
          </p:nvGrpSpPr>
          <p:grpSpPr>
            <a:xfrm>
              <a:off x="426562" y="3428402"/>
              <a:ext cx="943137" cy="225243"/>
              <a:chOff x="-266107" y="2785837"/>
              <a:chExt cx="1371418" cy="3275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026D05-E05B-4E37-AE0A-65FE92E5578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8C03DE68-9CB6-48A1-8794-7391E74D7B0A}"/>
                  </a:ext>
                </a:extLst>
              </p:cNvPr>
              <p:cNvCxnSpPr>
                <a:cxnSpLocks/>
                <a:stCxn id="6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6E24574-1F10-4C81-84EF-949D39AE5E2F}"/>
                </a:ext>
              </a:extLst>
            </p:cNvPr>
            <p:cNvGrpSpPr/>
            <p:nvPr/>
          </p:nvGrpSpPr>
          <p:grpSpPr>
            <a:xfrm>
              <a:off x="767154" y="3687962"/>
              <a:ext cx="601717" cy="225243"/>
              <a:chOff x="230351" y="3217842"/>
              <a:chExt cx="874958" cy="32752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C49FAE-9C8F-4B54-9E39-9218A36A91D9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9CDCBB-98A4-4749-BF22-2F50FA4CF637}"/>
                  </a:ext>
                </a:extLst>
              </p:cNvPr>
              <p:cNvCxnSpPr>
                <a:cxnSpLocks/>
                <a:stCxn id="70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D641514-29A0-49FC-99FD-D9DCB71A13F4}"/>
                </a:ext>
              </a:extLst>
            </p:cNvPr>
            <p:cNvGrpSpPr/>
            <p:nvPr/>
          </p:nvGrpSpPr>
          <p:grpSpPr>
            <a:xfrm>
              <a:off x="981195" y="3946950"/>
              <a:ext cx="393916" cy="225243"/>
              <a:chOff x="532515" y="3649846"/>
              <a:chExt cx="572794" cy="32752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AA2F0D-F2BF-4031-8AF6-A98E6DE681EC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BC857FD-2350-4DC1-A950-D583F4359FE8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9A35EBE-FEA6-4715-9956-7D681B2B85B0}"/>
                </a:ext>
              </a:extLst>
            </p:cNvPr>
            <p:cNvGrpSpPr/>
            <p:nvPr/>
          </p:nvGrpSpPr>
          <p:grpSpPr>
            <a:xfrm>
              <a:off x="706361" y="4203819"/>
              <a:ext cx="668749" cy="225243"/>
              <a:chOff x="132879" y="4081852"/>
              <a:chExt cx="972430" cy="32752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648D01C-7FA7-44CC-9E41-624940796D55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27B281F-B3D2-487F-ADBC-225825D67A7C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39997-A47E-48B3-B953-6D069C77EE54}"/>
                </a:ext>
              </a:extLst>
            </p:cNvPr>
            <p:cNvGrpSpPr/>
            <p:nvPr/>
          </p:nvGrpSpPr>
          <p:grpSpPr>
            <a:xfrm>
              <a:off x="981195" y="4473678"/>
              <a:ext cx="399503" cy="225243"/>
              <a:chOff x="524391" y="4513859"/>
              <a:chExt cx="580918" cy="32752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AAD062-CE09-459A-8204-2D9A3B1DFB49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07B42EEF-7CCB-47E4-923A-02D28E3FBE0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990BF5C-C4BD-4117-9AA3-BBF4DB69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2335248"/>
              <a:ext cx="1094217" cy="53141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F8D8292-7AFB-48EB-A6D8-C56753801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3169412"/>
              <a:ext cx="1094217" cy="15841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758532-248A-49BE-8B8D-65AFF223D65A}"/>
                </a:ext>
              </a:extLst>
            </p:cNvPr>
            <p:cNvSpPr txBox="1"/>
            <p:nvPr/>
          </p:nvSpPr>
          <p:spPr>
            <a:xfrm>
              <a:off x="2641739" y="3217971"/>
              <a:ext cx="48132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7642569-AE2E-4036-B7A0-01FAE103A432}"/>
                </a:ext>
              </a:extLst>
            </p:cNvPr>
            <p:cNvGrpSpPr/>
            <p:nvPr/>
          </p:nvGrpSpPr>
          <p:grpSpPr>
            <a:xfrm>
              <a:off x="4250095" y="1800307"/>
              <a:ext cx="282840" cy="1899950"/>
              <a:chOff x="2304473" y="1511881"/>
              <a:chExt cx="411278" cy="2762722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EAA8CDB-F614-471A-8EBF-50CB869F70AE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CDB6E53-4613-443A-A2FA-E321026EF49B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D0D5C5E-49C7-4A30-AA08-3E7FF0DD8F64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D29DB7BC-DB9D-4A2A-B8DA-2C5CBCAD068C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2A09B011-1F4C-4D78-969E-964B03419755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335CAA1-37BD-4AA6-BDF0-C881793F6FC2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61E349-786F-49DE-B461-B4D41AB85479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2903E44-1D6D-4AF1-B49B-800CF7A7C2DC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A1E99E6-B1EB-49C3-ABD3-8877D6226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2727" y="1800307"/>
              <a:ext cx="1247368" cy="52137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6987AA7-346C-40FF-8816-DE367AE8C309}"/>
                </a:ext>
              </a:extLst>
            </p:cNvPr>
            <p:cNvCxnSpPr>
              <a:cxnSpLocks/>
            </p:cNvCxnSpPr>
            <p:nvPr/>
          </p:nvCxnSpPr>
          <p:spPr>
            <a:xfrm>
              <a:off x="3002725" y="3175442"/>
              <a:ext cx="1247369" cy="51578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B9CC9D-A112-439D-8076-9E121FB01416}"/>
                </a:ext>
              </a:extLst>
            </p:cNvPr>
            <p:cNvSpPr txBox="1"/>
            <p:nvPr/>
          </p:nvSpPr>
          <p:spPr>
            <a:xfrm>
              <a:off x="4724853" y="1830631"/>
              <a:ext cx="370197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8EB2954-068E-4DB4-8A15-637E1248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6357" y="1964461"/>
              <a:ext cx="2294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5B42500-3ACE-4834-ADAE-3A15381F21E9}"/>
                </a:ext>
              </a:extLst>
            </p:cNvPr>
            <p:cNvSpPr txBox="1"/>
            <p:nvPr/>
          </p:nvSpPr>
          <p:spPr>
            <a:xfrm>
              <a:off x="4724853" y="2097798"/>
              <a:ext cx="362332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F0E03EA-0577-4674-978C-674A5F7A569C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231629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D199E3-72DB-41BC-BDF3-0936B024CB8A}"/>
                </a:ext>
              </a:extLst>
            </p:cNvPr>
            <p:cNvSpPr txBox="1"/>
            <p:nvPr/>
          </p:nvSpPr>
          <p:spPr>
            <a:xfrm>
              <a:off x="4724853" y="2356788"/>
              <a:ext cx="64053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932BBED-66B7-4908-A0FF-B26ED1DFEB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49061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5E0C41-6E65-4F36-B563-F213EB0192B5}"/>
                </a:ext>
              </a:extLst>
            </p:cNvPr>
            <p:cNvSpPr txBox="1"/>
            <p:nvPr/>
          </p:nvSpPr>
          <p:spPr>
            <a:xfrm>
              <a:off x="4724856" y="2616349"/>
              <a:ext cx="377414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21C8590D-82D7-4421-8EE8-CB45C6FB4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2368" y="275017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746A521-8C8D-4675-A4C1-4EAFA1CD2CA3}"/>
                </a:ext>
              </a:extLst>
            </p:cNvPr>
            <p:cNvSpPr txBox="1"/>
            <p:nvPr/>
          </p:nvSpPr>
          <p:spPr>
            <a:xfrm>
              <a:off x="4724856" y="2875338"/>
              <a:ext cx="219879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1DB02C0-28EA-4BF6-B575-C80283948AEF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00916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B0067D8-0521-459E-8E19-A4BBB8A4C1FD}"/>
                </a:ext>
              </a:extLst>
            </p:cNvPr>
            <p:cNvSpPr txBox="1"/>
            <p:nvPr/>
          </p:nvSpPr>
          <p:spPr>
            <a:xfrm>
              <a:off x="4724856" y="3132206"/>
              <a:ext cx="426017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E994046-9B58-43CD-AD5B-9997BDC076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26603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4DCC97B-7502-4501-BF62-12CD87DDD21C}"/>
                </a:ext>
              </a:extLst>
            </p:cNvPr>
            <p:cNvSpPr txBox="1"/>
            <p:nvPr/>
          </p:nvSpPr>
          <p:spPr>
            <a:xfrm>
              <a:off x="4724856" y="3402064"/>
              <a:ext cx="22323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278D38C-4559-4DDC-8351-C19C32087413}"/>
                </a:ext>
              </a:extLst>
            </p:cNvPr>
            <p:cNvCxnSpPr>
              <a:cxnSpLocks/>
            </p:cNvCxnSpPr>
            <p:nvPr/>
          </p:nvCxnSpPr>
          <p:spPr>
            <a:xfrm>
              <a:off x="4514195" y="3535895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/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/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2170182" y="4186200"/>
            <a:ext cx="83920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입력층이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이유는 맥락으로 고려할 단어를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정했기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은닉층에 주목해보자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입력층의 완전연결계층에 의해 변환된 값이 되는데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입력층이 여러 개이면 전체를 평균하면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출력층의 뉴런은 총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것은 이 뉴런 하나하나가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단어에 대응한다는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출력층 뉴런은 각 단어의 점수를 뜻하며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대응 단어의 출현 확률도 높아진다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점수란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해석되기 전의 값이고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점수에 소프트맥스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적용해서 확률을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통과시킨 후의 뉴런을 출력층이라고도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242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93551" y="833829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가중치의 각 행의 해당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807881" y="5168790"/>
            <a:ext cx="7205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 수를 입력 층의 뉴런 수보다 적게 하는 것이 중요한 핵심이다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해야 은닉층에는 단어 예측에 필요한 정보를 간결하게 담게 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밀집벡터 표현을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은닉층 정보는 인간이 이해할 수 없는 코드로 쓰여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정보로부터 원하는 결과를 얻는 작업은 디코딩이라고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디코딩이란 인코딩된 정보를 인간이 이해할 수 있는 표현으로 복원하는 작업이다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082B8FF-7D42-4298-8D1D-E96C20762B72}"/>
              </a:ext>
            </a:extLst>
          </p:cNvPr>
          <p:cNvSpPr/>
          <p:nvPr/>
        </p:nvSpPr>
        <p:spPr>
          <a:xfrm>
            <a:off x="4340127" y="1426886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722FF61-1616-4AC0-809A-0C1B5608387C}"/>
              </a:ext>
            </a:extLst>
          </p:cNvPr>
          <p:cNvSpPr/>
          <p:nvPr/>
        </p:nvSpPr>
        <p:spPr>
          <a:xfrm>
            <a:off x="4340127" y="1853165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5AE4EEA-CB1D-4DE7-BD04-6898CA525A7A}"/>
              </a:ext>
            </a:extLst>
          </p:cNvPr>
          <p:cNvSpPr/>
          <p:nvPr/>
        </p:nvSpPr>
        <p:spPr>
          <a:xfrm>
            <a:off x="4340127" y="227944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011FFE1-0B84-4F8B-A81A-E526C38BFB3A}"/>
              </a:ext>
            </a:extLst>
          </p:cNvPr>
          <p:cNvSpPr/>
          <p:nvPr/>
        </p:nvSpPr>
        <p:spPr>
          <a:xfrm>
            <a:off x="4340127" y="270572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0206CE-889F-470B-85C9-01DEE304A70F}"/>
              </a:ext>
            </a:extLst>
          </p:cNvPr>
          <p:cNvSpPr/>
          <p:nvPr/>
        </p:nvSpPr>
        <p:spPr>
          <a:xfrm>
            <a:off x="4340127" y="313200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15D2EF0-D9C3-43E0-90EB-2080F186B57A}"/>
              </a:ext>
            </a:extLst>
          </p:cNvPr>
          <p:cNvSpPr/>
          <p:nvPr/>
        </p:nvSpPr>
        <p:spPr>
          <a:xfrm>
            <a:off x="4340127" y="355828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AB0C0A5-D61B-474C-8620-D18C96E90212}"/>
              </a:ext>
            </a:extLst>
          </p:cNvPr>
          <p:cNvSpPr/>
          <p:nvPr/>
        </p:nvSpPr>
        <p:spPr>
          <a:xfrm>
            <a:off x="4785368" y="142824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8093509-F918-4E0D-BF17-1D47E5E7C00F}"/>
              </a:ext>
            </a:extLst>
          </p:cNvPr>
          <p:cNvSpPr/>
          <p:nvPr/>
        </p:nvSpPr>
        <p:spPr>
          <a:xfrm>
            <a:off x="4785368" y="185452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22FA367-5814-479D-B08C-8C3198D7C8DC}"/>
              </a:ext>
            </a:extLst>
          </p:cNvPr>
          <p:cNvSpPr/>
          <p:nvPr/>
        </p:nvSpPr>
        <p:spPr>
          <a:xfrm>
            <a:off x="4785368" y="2280801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382A64D-21C5-48B6-BD9B-3B3BCEDD406E}"/>
              </a:ext>
            </a:extLst>
          </p:cNvPr>
          <p:cNvSpPr/>
          <p:nvPr/>
        </p:nvSpPr>
        <p:spPr>
          <a:xfrm>
            <a:off x="4785368" y="27070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A6C1D7-CFC1-473A-9841-06A8000818FD}"/>
              </a:ext>
            </a:extLst>
          </p:cNvPr>
          <p:cNvSpPr/>
          <p:nvPr/>
        </p:nvSpPr>
        <p:spPr>
          <a:xfrm>
            <a:off x="4785368" y="3133359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78ECE2B-C4A2-4226-85AA-8F29E9465FB7}"/>
              </a:ext>
            </a:extLst>
          </p:cNvPr>
          <p:cNvSpPr/>
          <p:nvPr/>
        </p:nvSpPr>
        <p:spPr>
          <a:xfrm>
            <a:off x="4785368" y="355963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84854AC-5824-4A24-8723-087B9BFAF95B}"/>
              </a:ext>
            </a:extLst>
          </p:cNvPr>
          <p:cNvSpPr/>
          <p:nvPr/>
        </p:nvSpPr>
        <p:spPr>
          <a:xfrm>
            <a:off x="5230609" y="142960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4D0780-A0E2-4CE5-BE5F-BAEBF8964960}"/>
              </a:ext>
            </a:extLst>
          </p:cNvPr>
          <p:cNvSpPr/>
          <p:nvPr/>
        </p:nvSpPr>
        <p:spPr>
          <a:xfrm>
            <a:off x="5230609" y="18558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0C8865-7F0F-4A5C-8998-32D03F42F45B}"/>
              </a:ext>
            </a:extLst>
          </p:cNvPr>
          <p:cNvSpPr/>
          <p:nvPr/>
        </p:nvSpPr>
        <p:spPr>
          <a:xfrm>
            <a:off x="5230609" y="2282158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B104F60-9512-49D7-97A5-B20DF0E11432}"/>
              </a:ext>
            </a:extLst>
          </p:cNvPr>
          <p:cNvSpPr/>
          <p:nvPr/>
        </p:nvSpPr>
        <p:spPr>
          <a:xfrm>
            <a:off x="5230609" y="270843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8690B1F2-34BE-4729-935A-EC55D28BE6B6}"/>
              </a:ext>
            </a:extLst>
          </p:cNvPr>
          <p:cNvSpPr/>
          <p:nvPr/>
        </p:nvSpPr>
        <p:spPr>
          <a:xfrm>
            <a:off x="5230609" y="3134716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116EE6-2481-4A81-B3F8-2DB4287C5866}"/>
              </a:ext>
            </a:extLst>
          </p:cNvPr>
          <p:cNvSpPr/>
          <p:nvPr/>
        </p:nvSpPr>
        <p:spPr>
          <a:xfrm>
            <a:off x="5230609" y="356099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E14EDEDA-D49D-461B-A682-250663EDE56C}"/>
              </a:ext>
            </a:extLst>
          </p:cNvPr>
          <p:cNvGrpSpPr/>
          <p:nvPr/>
        </p:nvGrpSpPr>
        <p:grpSpPr>
          <a:xfrm>
            <a:off x="4153780" y="1381687"/>
            <a:ext cx="109145" cy="3039874"/>
            <a:chOff x="4153780" y="1381687"/>
            <a:chExt cx="109145" cy="303987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D783B6B-0EA5-40B0-83DD-ED4BBC30215B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5E48866-37E0-4010-9D00-A3F7A493F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BE5B337-FFC0-4F6B-A778-B9245EF4E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DAFADC7C-BE3A-4A6F-A97D-685A8358967C}"/>
              </a:ext>
            </a:extLst>
          </p:cNvPr>
          <p:cNvGrpSpPr/>
          <p:nvPr/>
        </p:nvGrpSpPr>
        <p:grpSpPr>
          <a:xfrm>
            <a:off x="5653621" y="1381687"/>
            <a:ext cx="114087" cy="3032190"/>
            <a:chOff x="5653621" y="1381687"/>
            <a:chExt cx="114087" cy="3032190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CE58125-BE79-4E86-9F82-DADFADEA9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E784BC4-1667-48D6-BC30-4137A79A4A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006A395-4B0A-48A8-9F4D-11A092C7941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522F5836-AD4F-461D-A83B-B03AC0A8355A}"/>
              </a:ext>
            </a:extLst>
          </p:cNvPr>
          <p:cNvSpPr/>
          <p:nvPr/>
        </p:nvSpPr>
        <p:spPr>
          <a:xfrm>
            <a:off x="4340127" y="4002772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9CE2CF-5DCB-4A9E-95ED-60ECE673A67B}"/>
              </a:ext>
            </a:extLst>
          </p:cNvPr>
          <p:cNvSpPr/>
          <p:nvPr/>
        </p:nvSpPr>
        <p:spPr>
          <a:xfrm>
            <a:off x="4785368" y="400412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E5E9E28-4058-4B23-A289-57807028E52A}"/>
              </a:ext>
            </a:extLst>
          </p:cNvPr>
          <p:cNvSpPr/>
          <p:nvPr/>
        </p:nvSpPr>
        <p:spPr>
          <a:xfrm>
            <a:off x="5230609" y="400548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F616AD7-6495-43E7-A821-68F959D2BC08}"/>
              </a:ext>
            </a:extLst>
          </p:cNvPr>
          <p:cNvSpPr txBox="1"/>
          <p:nvPr/>
        </p:nvSpPr>
        <p:spPr>
          <a:xfrm>
            <a:off x="3183720" y="1426886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86E79B4-3D2A-4563-B8EE-3BF4671F1749}"/>
              </a:ext>
            </a:extLst>
          </p:cNvPr>
          <p:cNvCxnSpPr>
            <a:cxnSpLocks/>
            <a:stCxn id="152" idx="3"/>
            <a:endCxn id="106" idx="2"/>
          </p:cNvCxnSpPr>
          <p:nvPr/>
        </p:nvCxnSpPr>
        <p:spPr>
          <a:xfrm flipV="1">
            <a:off x="3722025" y="1604788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0CCB9B7C-6A05-4BBD-9D8E-F19E25DF5CC1}"/>
              </a:ext>
            </a:extLst>
          </p:cNvPr>
          <p:cNvSpPr txBox="1"/>
          <p:nvPr/>
        </p:nvSpPr>
        <p:spPr>
          <a:xfrm>
            <a:off x="3209077" y="1861480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9D14400-091D-4D80-85BC-FB5879E48C5B}"/>
              </a:ext>
            </a:extLst>
          </p:cNvPr>
          <p:cNvCxnSpPr>
            <a:cxnSpLocks/>
            <a:stCxn id="155" idx="3"/>
            <a:endCxn id="107" idx="2"/>
          </p:cNvCxnSpPr>
          <p:nvPr/>
        </p:nvCxnSpPr>
        <p:spPr>
          <a:xfrm flipV="1">
            <a:off x="3717427" y="2031067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C929F68-5855-473E-B51C-55095EA5FB38}"/>
              </a:ext>
            </a:extLst>
          </p:cNvPr>
          <p:cNvSpPr txBox="1"/>
          <p:nvPr/>
        </p:nvSpPr>
        <p:spPr>
          <a:xfrm>
            <a:off x="2679674" y="2284181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509AE014-7308-479D-A3C5-1431C5240172}"/>
              </a:ext>
            </a:extLst>
          </p:cNvPr>
          <p:cNvCxnSpPr>
            <a:cxnSpLocks/>
            <a:stCxn id="158" idx="3"/>
            <a:endCxn id="108" idx="2"/>
          </p:cNvCxnSpPr>
          <p:nvPr/>
        </p:nvCxnSpPr>
        <p:spPr>
          <a:xfrm>
            <a:off x="3717428" y="2455732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5C2B670-494D-4D5E-B91C-7A7B71426984}"/>
              </a:ext>
            </a:extLst>
          </p:cNvPr>
          <p:cNvSpPr txBox="1"/>
          <p:nvPr/>
        </p:nvSpPr>
        <p:spPr>
          <a:xfrm>
            <a:off x="3174929" y="2707712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20E79E48-D9BC-4A9F-9EDF-25B9172946F6}"/>
              </a:ext>
            </a:extLst>
          </p:cNvPr>
          <p:cNvCxnSpPr>
            <a:cxnSpLocks/>
            <a:stCxn id="161" idx="3"/>
            <a:endCxn id="114" idx="2"/>
          </p:cNvCxnSpPr>
          <p:nvPr/>
        </p:nvCxnSpPr>
        <p:spPr>
          <a:xfrm>
            <a:off x="3716226" y="2879263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32C5279-026A-4BDB-8016-5CCF592CDDD3}"/>
              </a:ext>
            </a:extLst>
          </p:cNvPr>
          <p:cNvSpPr txBox="1"/>
          <p:nvPr/>
        </p:nvSpPr>
        <p:spPr>
          <a:xfrm>
            <a:off x="3486167" y="3138096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0FB7BA7-C96E-4327-9F1F-F2AE36615D64}"/>
              </a:ext>
            </a:extLst>
          </p:cNvPr>
          <p:cNvCxnSpPr>
            <a:cxnSpLocks/>
            <a:stCxn id="164" idx="3"/>
            <a:endCxn id="117" idx="2"/>
          </p:cNvCxnSpPr>
          <p:nvPr/>
        </p:nvCxnSpPr>
        <p:spPr>
          <a:xfrm>
            <a:off x="3725299" y="3309647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54404FD0-4439-4AD0-A0FB-7992085234EF}"/>
              </a:ext>
            </a:extLst>
          </p:cNvPr>
          <p:cNvSpPr txBox="1"/>
          <p:nvPr/>
        </p:nvSpPr>
        <p:spPr>
          <a:xfrm>
            <a:off x="3086531" y="3565398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C3B14DD-7010-4A70-8BE0-5502FA966478}"/>
              </a:ext>
            </a:extLst>
          </p:cNvPr>
          <p:cNvCxnSpPr>
            <a:cxnSpLocks/>
            <a:stCxn id="167" idx="3"/>
            <a:endCxn id="120" idx="2"/>
          </p:cNvCxnSpPr>
          <p:nvPr/>
        </p:nvCxnSpPr>
        <p:spPr>
          <a:xfrm flipV="1">
            <a:off x="3725299" y="3736184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4C9740E-13DD-456C-AB32-564C232DC15F}"/>
              </a:ext>
            </a:extLst>
          </p:cNvPr>
          <p:cNvSpPr txBox="1"/>
          <p:nvPr/>
        </p:nvSpPr>
        <p:spPr>
          <a:xfrm>
            <a:off x="3486167" y="4011588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07B2DC4-6BEA-40D5-9455-E2F10CEAE1A9}"/>
              </a:ext>
            </a:extLst>
          </p:cNvPr>
          <p:cNvCxnSpPr>
            <a:cxnSpLocks/>
            <a:stCxn id="170" idx="3"/>
            <a:endCxn id="147" idx="2"/>
          </p:cNvCxnSpPr>
          <p:nvPr/>
        </p:nvCxnSpPr>
        <p:spPr>
          <a:xfrm flipV="1">
            <a:off x="3733422" y="4180674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/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1345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82524" y="910401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관점에서 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06BA54-AB1F-4003-898E-BD53CDE6044D}"/>
              </a:ext>
            </a:extLst>
          </p:cNvPr>
          <p:cNvSpPr/>
          <p:nvPr/>
        </p:nvSpPr>
        <p:spPr>
          <a:xfrm>
            <a:off x="2896874" y="14222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87C5FD-E5B9-416F-8642-65FF18D24BE0}"/>
              </a:ext>
            </a:extLst>
          </p:cNvPr>
          <p:cNvSpPr/>
          <p:nvPr/>
        </p:nvSpPr>
        <p:spPr>
          <a:xfrm>
            <a:off x="2896876" y="439005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5160E-F67C-40E9-9BD5-5C84B47DF89F}"/>
              </a:ext>
            </a:extLst>
          </p:cNvPr>
          <p:cNvSpPr/>
          <p:nvPr/>
        </p:nvSpPr>
        <p:spPr>
          <a:xfrm>
            <a:off x="7124337" y="27969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/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/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/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5797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6CE33146-4734-4108-A7B5-7591AEDB9190}"/>
              </a:ext>
            </a:extLst>
          </p:cNvPr>
          <p:cNvSpPr/>
          <p:nvPr/>
        </p:nvSpPr>
        <p:spPr>
          <a:xfrm>
            <a:off x="4579683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/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CAF217FE-CD7B-414B-ADE9-EF96103F9A59}"/>
              </a:ext>
            </a:extLst>
          </p:cNvPr>
          <p:cNvSpPr/>
          <p:nvPr/>
        </p:nvSpPr>
        <p:spPr>
          <a:xfrm>
            <a:off x="5801565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/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9A9738E-DEC0-4714-ADA2-191ED3DF7ECA}"/>
              </a:ext>
            </a:extLst>
          </p:cNvPr>
          <p:cNvCxnSpPr>
            <a:cxnSpLocks/>
            <a:stCxn id="56" idx="3"/>
            <a:endCxn id="3" idx="1"/>
          </p:cNvCxnSpPr>
          <p:nvPr/>
        </p:nvCxnSpPr>
        <p:spPr>
          <a:xfrm>
            <a:off x="3748564" y="2569680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7A325B7-0072-4015-9F27-343292608322}"/>
              </a:ext>
            </a:extLst>
          </p:cNvPr>
          <p:cNvCxnSpPr>
            <a:cxnSpLocks/>
            <a:stCxn id="65" idx="3"/>
            <a:endCxn id="3" idx="3"/>
          </p:cNvCxnSpPr>
          <p:nvPr/>
        </p:nvCxnSpPr>
        <p:spPr>
          <a:xfrm flipV="1">
            <a:off x="3748566" y="4127690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C24BDF4-F46D-4F48-9AC6-E561956732E6}"/>
              </a:ext>
            </a:extLst>
          </p:cNvPr>
          <p:cNvCxnSpPr>
            <a:cxnSpLocks/>
            <a:stCxn id="3" idx="6"/>
            <a:endCxn id="80" idx="2"/>
          </p:cNvCxnSpPr>
          <p:nvPr/>
        </p:nvCxnSpPr>
        <p:spPr>
          <a:xfrm>
            <a:off x="5095068" y="3945474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6904D9F-62E8-4A7E-8A1C-B712457B1791}"/>
              </a:ext>
            </a:extLst>
          </p:cNvPr>
          <p:cNvCxnSpPr>
            <a:cxnSpLocks/>
            <a:stCxn id="80" idx="6"/>
            <a:endCxn id="74" idx="1"/>
          </p:cNvCxnSpPr>
          <p:nvPr/>
        </p:nvCxnSpPr>
        <p:spPr>
          <a:xfrm flipV="1">
            <a:off x="6316950" y="3944380"/>
            <a:ext cx="8073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1EF810F-9F59-455A-84E0-69950CF15106}"/>
              </a:ext>
            </a:extLst>
          </p:cNvPr>
          <p:cNvSpPr txBox="1"/>
          <p:nvPr/>
        </p:nvSpPr>
        <p:spPr>
          <a:xfrm>
            <a:off x="8586100" y="3760765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EDD67BA-F998-4205-9A92-9E2926598CE9}"/>
              </a:ext>
            </a:extLst>
          </p:cNvPr>
          <p:cNvCxnSpPr>
            <a:cxnSpLocks/>
            <a:stCxn id="74" idx="3"/>
            <a:endCxn id="95" idx="1"/>
          </p:cNvCxnSpPr>
          <p:nvPr/>
        </p:nvCxnSpPr>
        <p:spPr>
          <a:xfrm>
            <a:off x="7976027" y="3944380"/>
            <a:ext cx="610073" cy="10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AC01EB6-BE2D-4AF8-9F74-94335533676F}"/>
              </a:ext>
            </a:extLst>
          </p:cNvPr>
          <p:cNvSpPr txBox="1"/>
          <p:nvPr/>
        </p:nvSpPr>
        <p:spPr>
          <a:xfrm>
            <a:off x="634244" y="22926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584C32E-C3F1-462B-BAD4-2B813DEF8E70}"/>
              </a:ext>
            </a:extLst>
          </p:cNvPr>
          <p:cNvCxnSpPr>
            <a:cxnSpLocks/>
            <a:stCxn id="100" idx="3"/>
            <a:endCxn id="56" idx="1"/>
          </p:cNvCxnSpPr>
          <p:nvPr/>
        </p:nvCxnSpPr>
        <p:spPr>
          <a:xfrm>
            <a:off x="2043604" y="256968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6FC6186-5F57-45C6-B220-5BD4D31727D9}"/>
              </a:ext>
            </a:extLst>
          </p:cNvPr>
          <p:cNvSpPr txBox="1"/>
          <p:nvPr/>
        </p:nvSpPr>
        <p:spPr>
          <a:xfrm>
            <a:off x="634244" y="526045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72591AF-33F3-4258-B1F5-AC0C848C2FB0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043604" y="553745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B2A89BF-FCBE-440C-AF62-7CB21D87D75A}"/>
              </a:ext>
            </a:extLst>
          </p:cNvPr>
          <p:cNvSpPr txBox="1"/>
          <p:nvPr/>
        </p:nvSpPr>
        <p:spPr>
          <a:xfrm>
            <a:off x="4842134" y="44786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223746-61E5-472B-83DD-A9FC5B03A412}"/>
              </a:ext>
            </a:extLst>
          </p:cNvPr>
          <p:cNvCxnSpPr/>
          <p:nvPr/>
        </p:nvCxnSpPr>
        <p:spPr>
          <a:xfrm>
            <a:off x="4613510" y="4832570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C18A01-C307-48F7-8E10-8EB870BA5C90}"/>
              </a:ext>
            </a:extLst>
          </p:cNvPr>
          <p:cNvCxnSpPr>
            <a:cxnSpLocks/>
          </p:cNvCxnSpPr>
          <p:nvPr/>
        </p:nvCxnSpPr>
        <p:spPr>
          <a:xfrm flipV="1">
            <a:off x="5435646" y="4178127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ADFFC7F-A447-4003-9336-AE4670F4B6BC}"/>
              </a:ext>
            </a:extLst>
          </p:cNvPr>
          <p:cNvSpPr txBox="1"/>
          <p:nvPr/>
        </p:nvSpPr>
        <p:spPr>
          <a:xfrm>
            <a:off x="4601838" y="5543489"/>
            <a:ext cx="401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사용하지 않는 완전연결계층의 처리는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순전파와 같다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내부에서 행렬 곱을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6107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11326" y="981717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구체적인 예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D1E5DE-5DB5-4FD1-9202-F384746F9FA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41A5D-93E3-4906-AE9C-D41D74EC2745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D48E70-9DB2-402F-AC51-9DDE844F2C7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3B9218-DC56-4EA0-81C7-23F8586EB322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74DCB1-8333-4107-AF8D-0105B26C6E1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48B21C7-5CF3-4383-B9B8-387FC432BAED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548AFF-EA44-4652-B094-580DBAAFDE0E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5A26C-7D50-4FB9-929C-62CE4908D261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D365A85-4326-4C3A-AB28-6B13C76A2B67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ECCA1D-5DC8-4557-9467-A27B3EDAF054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08EE83-D2D4-4A4B-86E2-207ED84B484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C0C0366-C942-42CA-85BB-2E81E47D8B5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CFF8ED-92B7-41F9-9CA4-B0C09A60AE82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107386-F6ED-46F8-855C-7CAB49FE97CD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42F1539-4BAD-4394-BB5D-6DA5E9E314F9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0C480A-1EBD-4C33-B33D-D2E0B8EF60CD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78D51D-F3E5-489F-998A-886EAD35D558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797779B-AB1B-4B1B-AE0A-39081C0E046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5CF1D75-60EF-42A8-826C-C4B2C8EB7B53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51D8EA-D58C-4A42-91E1-D3BD605679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1D49DD8-F049-4D55-A297-CD1DB97CCB5F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F7F9F8D-8BB1-413F-B122-CE860D130715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F07E8D-9785-42BE-853B-F7244A0A6355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EAA4D7-A036-4DD8-9D48-9A13C38BF026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B3F6D63-E793-47D7-BFD1-2752EE5F26E0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0ECFBA-AC00-4042-866F-2F18EFE4253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D6E4100-0B77-461E-839C-87BD84CD7BCE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025CDD1-C645-4B9E-A46F-1523D6892EC7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49DBAA-DE07-4C39-93F5-4CDEE8F6CFBE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4F2C33B-32ED-48A8-BB8A-357E636DA372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CB7337-ED73-4E32-BD99-44E12AC0975B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E0F65BA-760E-49DE-ACF1-5FC84938CEBB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12303D-82A9-4A73-9913-49FE9D44CE3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6CCED3-1BA2-47C0-A7F4-1A02AF7CCC4A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BC2462D-47C6-470B-9604-E970F6B52BA3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A0AFEE-37BC-4FFB-9F2B-BFB707C55BB2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AE6CB27-0932-4E45-9540-0E06B12DE3D1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760721C-885F-4CAB-AC33-65568C7E956E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타원 71">
            <a:extLst>
              <a:ext uri="{FF2B5EF4-FFF2-40B4-BE49-F238E27FC236}">
                <a16:creationId xmlns:a16="http://schemas.microsoft.com/office/drawing/2014/main" id="{E9B74BF0-61B1-43D5-9719-7988EBDF52DD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E45B92A-1023-49AC-A2CF-6E7AAB574B20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E9E6751-59A5-48F9-BA87-3C904195DE4F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264A25C-4D32-4BB5-9B97-F3DAEB1B8C93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3DCCBD4-9857-4514-A205-7B4A46469E7C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CF2D086-99D2-4020-A2F9-7EE021C8E206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7C59F22-B3C5-4EF5-896B-DE458FEFDC8A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D42754-293C-4931-B75A-2C846182587A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07018C-2909-4566-BB90-98D8C2ADA3BD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019AE4-7093-4E30-98B7-5C7230AA071E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0A9DF268-3D1E-473F-A2FB-95865C5B142A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B37F4C-448A-4003-8AE4-0B4D7710E912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0E34B1-6C63-4655-AB48-5190C8DC7CF8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DBA12DF-2BC7-456C-91A1-91370DB26822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B96EBF8-6707-4A62-B453-1EEF9E638D81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5C618-AAC9-42C8-8348-64763AF25159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112DCC8-34B8-421E-B645-713975093FCF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25E354-2430-4E04-A8A7-5E1EA516CDC9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5C321A-319D-489E-8181-95BC955EA324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337FC17-88D1-443F-A7F4-A31209E0B7F0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1A33246-B282-465F-A899-865E5A8DA0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F281BFB-2A4D-4FB4-9D08-CC63966DA57B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998E88A-5F50-4FCF-873F-F61AF23B8333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661C33C-80F7-4935-9FB9-1F5BDCDA0D3C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CA33EB-1343-464A-A5F7-A57FB647F36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1C27D5-637B-45D3-935B-A72E0792C5D3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E6B41CE-35C0-4557-8AD5-E59C8CA9104A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7FEE1E-9B1C-4D00-B672-259D7B29D2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959B551-6CA6-4356-AB73-B2E3257BDC26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C8A9A60-2331-4307-A2BB-A90A7D556F6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B71E2A7-0816-419C-8FAC-DBDDA3FA4CD8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141A82B-E53C-49E7-8B1D-0A186D05C50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9E8B3F-EE63-46DE-83F0-AEA27F6D7FBB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82E1EAF-F0E9-4BCC-8BA6-DA400EC402BF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0839FDC-60D6-495E-B60D-725A1500DD70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73A2273-51EB-4579-95FE-390A28B79ECF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B6170D6-94BB-4E3A-B5C0-1B2B137D6423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48A1F1D-EEFC-4725-AB32-74CC14E24A67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B2D802E-9BCC-4CD2-9526-0287DAD6933D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8A605D5-A3F7-4191-B61D-4A8AAE07B616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AE80FFE-2FD4-4B87-AF1A-9115924525EE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599C6CA-442F-4181-B4F0-6730EDAAC83E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71D076-FD76-4AC9-89C4-3209FF69364D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2C00D38-72BE-479A-8996-C36DCF171DF1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BF0A446-DD60-4A84-B5F4-2CA568688F59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BDE312A-DC07-412E-987A-568E4188AC01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0369CC7-11D0-45D9-918C-208636BA24EF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114D2F2-1E85-4027-9351-92EAD0EDE12A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ACFA981-5E74-4369-8127-A70A9CF945CF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01F04E-16A3-4A37-991E-46E28CECB078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EBF01-0139-4466-9B4C-2E56C61E2320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51C5258-595A-4F9E-AEEB-8D8CD916D955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92E81-7C82-4B8E-BF0A-2B962EC56ACB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D1A0C8E-C4B3-4634-8657-08A2EA4C7CFB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D0664DB-2A23-4E11-8DC1-EEEBBCCE5BE4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567EA0D-00EB-46DC-AAF5-00E2966BCA3C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/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1458" r="-157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EA23AEAB-E3C7-4B59-99AA-1F511D503D42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B358993-CE12-4F80-92E9-4D098F8C66F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2B26B4-6089-4768-B820-5353B93861D8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7614B39-EBF0-4B30-966C-8E074DF0272A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09256B-B1D0-43E5-90D5-BE40A2B0B170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35A1CF0-408E-457C-900A-4E0C94E5F3BF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0FA49F7D-0D49-455A-B719-02ADA6C22C11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8F0CE1B-154A-49EC-A85B-1FBF81343E48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DF5EB3-5514-47A7-B493-62F86A2B3635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F4DBFA-D035-4BB3-97C3-90882FBCF338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C9E20E56-BDBD-42FC-B60C-AB1362E0B217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A9D899-467A-44A7-A6D7-1C7DEE3F4C93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07D711-B845-4A00-BA5D-886DBA91557B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02E7BD2-1083-4E66-8CC5-55D2A733F27F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7178ABF-E4D6-4FBB-B83E-79D9732988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D2CFA0B-49D1-4842-84B8-8D149E43CFD2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0D1C1C2-8604-4530-A51F-AAA5D0D6514D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621E336-61A4-4AB6-A81B-800BD3091820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07A49754-FC7D-49A3-8788-C313DF2A092F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DA389DF-A934-4AF6-B254-CB26013B4B8C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E7F24A-84DF-4197-9A64-11432194C1F8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3158995" y="5669805"/>
            <a:ext cx="72819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학습에서는 올바른 예측을 할 수 있도록 가중치를 조정하는 일을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입력측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출력측 가중치에 단어의 출현 패턴을 파악한 벡터가 학습된다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얻은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 얻을 수 있는 단어의 분산 표현은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 면에서나 문법 면에서 모두 우리의 직관에 부합한다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004995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63936</TotalTime>
  <Words>24591</Words>
  <Application>Microsoft Office PowerPoint</Application>
  <PresentationFormat>사용자 지정</PresentationFormat>
  <Paragraphs>7244</Paragraphs>
  <Slides>357</Slides>
  <Notes>340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357</vt:i4>
      </vt:variant>
    </vt:vector>
  </HeadingPairs>
  <TitlesOfParts>
    <vt:vector size="367" baseType="lpstr">
      <vt:lpstr>맑은 고딕</vt:lpstr>
      <vt:lpstr>Arial</vt:lpstr>
      <vt:lpstr>Candara</vt:lpstr>
      <vt:lpstr>Microsoft Sans Serif</vt:lpstr>
      <vt:lpstr>고도 M</vt:lpstr>
      <vt:lpstr>굴림</vt:lpstr>
      <vt:lpstr>Consolas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AI 이노베이션스퀘어</cp:lastModifiedBy>
  <cp:revision>3526</cp:revision>
  <dcterms:created xsi:type="dcterms:W3CDTF">2008-02-04T08:04:25Z</dcterms:created>
  <dcterms:modified xsi:type="dcterms:W3CDTF">2020-11-05T13:32:31Z</dcterms:modified>
</cp:coreProperties>
</file>